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5"/>
  </p:notesMasterIdLst>
  <p:sldIdLst>
    <p:sldId id="256" r:id="rId2"/>
    <p:sldId id="321" r:id="rId3"/>
    <p:sldId id="322" r:id="rId4"/>
    <p:sldId id="271" r:id="rId5"/>
    <p:sldId id="257" r:id="rId6"/>
    <p:sldId id="274" r:id="rId7"/>
    <p:sldId id="261" r:id="rId8"/>
    <p:sldId id="258" r:id="rId9"/>
    <p:sldId id="369" r:id="rId10"/>
    <p:sldId id="324" r:id="rId11"/>
    <p:sldId id="357" r:id="rId12"/>
    <p:sldId id="370" r:id="rId13"/>
    <p:sldId id="358" r:id="rId14"/>
    <p:sldId id="333" r:id="rId15"/>
    <p:sldId id="275" r:id="rId16"/>
    <p:sldId id="362" r:id="rId17"/>
    <p:sldId id="371" r:id="rId18"/>
    <p:sldId id="372" r:id="rId19"/>
    <p:sldId id="363" r:id="rId20"/>
    <p:sldId id="364" r:id="rId21"/>
    <p:sldId id="365" r:id="rId22"/>
    <p:sldId id="366" r:id="rId23"/>
    <p:sldId id="367" r:id="rId24"/>
    <p:sldId id="368" r:id="rId25"/>
    <p:sldId id="359" r:id="rId26"/>
    <p:sldId id="301" r:id="rId27"/>
    <p:sldId id="373" r:id="rId28"/>
    <p:sldId id="375" r:id="rId29"/>
    <p:sldId id="376" r:id="rId30"/>
    <p:sldId id="377" r:id="rId31"/>
    <p:sldId id="374" r:id="rId32"/>
    <p:sldId id="378" r:id="rId33"/>
    <p:sldId id="388" r:id="rId34"/>
    <p:sldId id="381" r:id="rId35"/>
    <p:sldId id="385" r:id="rId36"/>
    <p:sldId id="383" r:id="rId37"/>
    <p:sldId id="384" r:id="rId38"/>
    <p:sldId id="382" r:id="rId39"/>
    <p:sldId id="387" r:id="rId40"/>
    <p:sldId id="386" r:id="rId41"/>
    <p:sldId id="389" r:id="rId42"/>
    <p:sldId id="380" r:id="rId43"/>
    <p:sldId id="279" r:id="rId44"/>
  </p:sldIdLst>
  <p:sldSz cx="9144000" cy="5143500" type="screen16x9"/>
  <p:notesSz cx="6858000" cy="9144000"/>
  <p:embeddedFontLs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Proxima Nova Extrabold" panose="02000506030000020004" charset="0"/>
      <p:bold r:id="rId50"/>
    </p:embeddedFont>
    <p:embeddedFont>
      <p:font typeface="Proxima Nova Medium" panose="020B0604020202020204" charset="0"/>
      <p:regular r:id="rId51"/>
    </p:embeddedFont>
    <p:embeddedFont>
      <p:font typeface="PT Sans" panose="020B05030202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28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215" d="100"/>
          <a:sy n="215" d="100"/>
        </p:scale>
        <p:origin x="136" y="480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68e4d6a2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68e4d6a2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68e4d6a2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68e4d6a2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68e4d6a2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68e4d6a2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003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68e4d6a2f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68e4d6a2f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68745bca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68745bca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Desarrollo de software a la medida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68745bca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68745bca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Estamos creciendo!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68e4d6a2f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68e4d6a2f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68e4d6a2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68e4d6a2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8e4d6a2f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8e4d6a2f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68e4d6a2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68e4d6a2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68e4d6a2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68e4d6a2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806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AP Presentatio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2" y="522575"/>
            <a:ext cx="608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roxima Nova"/>
              <a:buNone/>
              <a:defRPr sz="40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Proxima Nova"/>
              <a:buNone/>
              <a:defRPr sz="45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575175"/>
            <a:ext cx="6084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None/>
              <a:defRPr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50" y="4469450"/>
            <a:ext cx="1726136" cy="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62" y="0"/>
            <a:ext cx="9157524" cy="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-171950" y="0"/>
            <a:ext cx="8295600" cy="2292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 1">
  <p:cSld name="MAIN_POINT_1_1">
    <p:bg>
      <p:bgPr>
        <a:solidFill>
          <a:schemeClr val="accen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3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775" y="4509157"/>
            <a:ext cx="1338975" cy="30531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-171950" y="0"/>
            <a:ext cx="8295600" cy="229200"/>
          </a:xfrm>
          <a:prstGeom prst="parallelogram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62" y="0"/>
            <a:ext cx="9157524" cy="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62" y="0"/>
            <a:ext cx="9157524" cy="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494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P Standard Template 1">
  <p:cSld name="GAP Standard Template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02375" y="673100"/>
            <a:ext cx="3226200" cy="22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roxima Nova"/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762" y="0"/>
            <a:ext cx="9157524" cy="3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75" y="4509150"/>
            <a:ext cx="1338975" cy="305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48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" name="Google Shape;4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7431" y="4678098"/>
            <a:ext cx="1353429" cy="310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60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  <a:defRPr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rgbClr val="B7B7B7"/>
                </a:solidFill>
              </a:defRPr>
            </a:lvl1pPr>
            <a:lvl2pPr lvl="1" algn="r">
              <a:buNone/>
              <a:defRPr sz="1000">
                <a:solidFill>
                  <a:srgbClr val="B7B7B7"/>
                </a:solidFill>
              </a:defRPr>
            </a:lvl2pPr>
            <a:lvl3pPr lvl="2" algn="r">
              <a:buNone/>
              <a:defRPr sz="1000">
                <a:solidFill>
                  <a:srgbClr val="B7B7B7"/>
                </a:solidFill>
              </a:defRPr>
            </a:lvl3pPr>
            <a:lvl4pPr lvl="3" algn="r">
              <a:buNone/>
              <a:defRPr sz="1000">
                <a:solidFill>
                  <a:srgbClr val="B7B7B7"/>
                </a:solidFill>
              </a:defRPr>
            </a:lvl4pPr>
            <a:lvl5pPr lvl="4" algn="r">
              <a:buNone/>
              <a:defRPr sz="1000">
                <a:solidFill>
                  <a:srgbClr val="B7B7B7"/>
                </a:solidFill>
              </a:defRPr>
            </a:lvl5pPr>
            <a:lvl6pPr lvl="5" algn="r">
              <a:buNone/>
              <a:defRPr sz="1000">
                <a:solidFill>
                  <a:srgbClr val="B7B7B7"/>
                </a:solidFill>
              </a:defRPr>
            </a:lvl6pPr>
            <a:lvl7pPr lvl="6" algn="r">
              <a:buNone/>
              <a:defRPr sz="1000">
                <a:solidFill>
                  <a:srgbClr val="B7B7B7"/>
                </a:solidFill>
              </a:defRPr>
            </a:lvl7pPr>
            <a:lvl8pPr lvl="7" algn="r">
              <a:buNone/>
              <a:defRPr sz="1000">
                <a:solidFill>
                  <a:srgbClr val="B7B7B7"/>
                </a:solidFill>
              </a:defRPr>
            </a:lvl8pPr>
            <a:lvl9pPr lvl="8" algn="r">
              <a:buNone/>
              <a:defRPr sz="1000">
                <a:solidFill>
                  <a:srgbClr val="B7B7B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  <p:sldLayoutId id="2147483659" r:id="rId5"/>
    <p:sldLayoutId id="2147483664" r:id="rId6"/>
    <p:sldLayoutId id="2147483667" r:id="rId7"/>
    <p:sldLayoutId id="2147483668" r:id="rId8"/>
    <p:sldLayoutId id="214748366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ctrTitle"/>
          </p:nvPr>
        </p:nvSpPr>
        <p:spPr>
          <a:xfrm>
            <a:off x="311702" y="522575"/>
            <a:ext cx="608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Introducción</a:t>
            </a:r>
            <a:r>
              <a:rPr lang="en-US" dirty="0"/>
              <a:t> a </a:t>
            </a:r>
            <a:br>
              <a:rPr lang="en-US" dirty="0"/>
            </a:br>
            <a:r>
              <a:rPr lang="en-US" dirty="0"/>
              <a:t>Machine Learning</a:t>
            </a:r>
            <a:endParaRPr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311700" y="2575175"/>
            <a:ext cx="60849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Taller </a:t>
            </a:r>
            <a:r>
              <a:rPr lang="en-US" dirty="0" err="1"/>
              <a:t>invitado</a:t>
            </a:r>
            <a:br>
              <a:rPr lang="en-US" dirty="0"/>
            </a:br>
            <a:r>
              <a:rPr lang="en-US" dirty="0" err="1"/>
              <a:t>Estrategias</a:t>
            </a:r>
            <a:r>
              <a:rPr lang="en-US" dirty="0"/>
              <a:t> de </a:t>
            </a:r>
            <a:r>
              <a:rPr lang="en-US" dirty="0" err="1"/>
              <a:t>Manufactura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Escuela de </a:t>
            </a:r>
            <a:r>
              <a:rPr lang="en-US" dirty="0" err="1"/>
              <a:t>Ingeniería</a:t>
            </a:r>
            <a:r>
              <a:rPr lang="en-US" dirty="0"/>
              <a:t> Industrial - ULACIT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16BC-B178-4EB8-96C0-C9D44879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Modelación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E0FA0-B997-4C09-894D-8941DE39B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277285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Construcciones</a:t>
            </a:r>
            <a:r>
              <a:rPr lang="en-US" dirty="0"/>
              <a:t> que </a:t>
            </a:r>
            <a:r>
              <a:rPr lang="en-US" dirty="0" err="1"/>
              <a:t>buscan</a:t>
            </a:r>
            <a:r>
              <a:rPr lang="en-US" dirty="0"/>
              <a:t> </a:t>
            </a:r>
            <a:r>
              <a:rPr lang="en-US" dirty="0" err="1"/>
              <a:t>aproximar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a </a:t>
            </a:r>
            <a:r>
              <a:rPr lang="en-US" dirty="0" err="1"/>
              <a:t>través</a:t>
            </a:r>
            <a:r>
              <a:rPr lang="en-US" dirty="0"/>
              <a:t> de </a:t>
            </a:r>
            <a:r>
              <a:rPr lang="en-US" dirty="0" err="1"/>
              <a:t>expresiones</a:t>
            </a:r>
            <a:r>
              <a:rPr lang="en-US" dirty="0"/>
              <a:t> </a:t>
            </a:r>
            <a:r>
              <a:rPr lang="en-US" dirty="0" err="1"/>
              <a:t>matemáticas</a:t>
            </a:r>
            <a:r>
              <a:rPr lang="en-US" dirty="0"/>
              <a:t>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223E3B-8A65-4F91-92D9-319231DCB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79"/>
          <a:stretch/>
        </p:blipFill>
        <p:spPr>
          <a:xfrm>
            <a:off x="2133314" y="1798068"/>
            <a:ext cx="3720029" cy="2900407"/>
          </a:xfrm>
          <a:prstGeom prst="rect">
            <a:avLst/>
          </a:prstGeom>
        </p:spPr>
      </p:pic>
      <p:pic>
        <p:nvPicPr>
          <p:cNvPr id="1028" name="Picture 4" descr="Modelo Black-Scholes - Qué es, definición y concepto | 2021 | Economipedia">
            <a:extLst>
              <a:ext uri="{FF2B5EF4-FFF2-40B4-BE49-F238E27FC236}">
                <a16:creationId xmlns:a16="http://schemas.microsoft.com/office/drawing/2014/main" id="{DEC92201-94C6-4DC1-97EB-9AA3BF1DE0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r="9553"/>
          <a:stretch/>
        </p:blipFill>
        <p:spPr bwMode="auto">
          <a:xfrm>
            <a:off x="5965794" y="1922646"/>
            <a:ext cx="2518299" cy="182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02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E8F0-C603-47C2-9B54-EE89675F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6F72C-F69E-43A5-B23C-51C72D021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928" y="1152475"/>
            <a:ext cx="5738371" cy="30657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1800" dirty="0"/>
              <a:t>Campo de </a:t>
            </a:r>
            <a:r>
              <a:rPr lang="en-US" sz="1800" dirty="0" err="1"/>
              <a:t>estudio</a:t>
            </a:r>
            <a:r>
              <a:rPr lang="en-US" sz="1800" dirty="0"/>
              <a:t> que </a:t>
            </a:r>
            <a:r>
              <a:rPr lang="en-US" sz="1800" dirty="0" err="1"/>
              <a:t>construye</a:t>
            </a:r>
            <a:r>
              <a:rPr lang="en-US" sz="1800" dirty="0"/>
              <a:t> </a:t>
            </a:r>
            <a:r>
              <a:rPr lang="en-US" sz="1800" dirty="0" err="1"/>
              <a:t>sistemas</a:t>
            </a:r>
            <a:r>
              <a:rPr lang="en-US" sz="1800" dirty="0"/>
              <a:t> </a:t>
            </a:r>
            <a:r>
              <a:rPr lang="en-US" sz="1800" dirty="0" err="1"/>
              <a:t>capaces</a:t>
            </a:r>
            <a:r>
              <a:rPr lang="en-US" sz="1800" dirty="0"/>
              <a:t> de </a:t>
            </a:r>
            <a:r>
              <a:rPr lang="en-US" sz="1800" dirty="0" err="1"/>
              <a:t>aprender</a:t>
            </a:r>
            <a:r>
              <a:rPr lang="en-US" sz="1800" dirty="0"/>
              <a:t>,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 err="1"/>
              <a:t>lugar</a:t>
            </a:r>
            <a:r>
              <a:rPr lang="en-US" sz="1800" dirty="0"/>
              <a:t> de ser </a:t>
            </a:r>
            <a:r>
              <a:rPr lang="en-US" sz="1800" dirty="0" err="1"/>
              <a:t>explícitamente</a:t>
            </a:r>
            <a:r>
              <a:rPr lang="en-US" sz="1800" dirty="0"/>
              <a:t> </a:t>
            </a:r>
            <a:r>
              <a:rPr lang="en-US" sz="1800" dirty="0" err="1"/>
              <a:t>programados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Los </a:t>
            </a:r>
            <a:r>
              <a:rPr lang="en-US" sz="1800" dirty="0" err="1"/>
              <a:t>modelos</a:t>
            </a:r>
            <a:r>
              <a:rPr lang="en-US" sz="1800" dirty="0"/>
              <a:t> de machine learning </a:t>
            </a:r>
            <a:r>
              <a:rPr lang="en-US" sz="1800" dirty="0" err="1"/>
              <a:t>mejoran</a:t>
            </a:r>
            <a:r>
              <a:rPr lang="en-US" sz="1800" dirty="0"/>
              <a:t> </a:t>
            </a:r>
            <a:r>
              <a:rPr lang="en-US" sz="1800" dirty="0" err="1"/>
              <a:t>automáticamente</a:t>
            </a:r>
            <a:r>
              <a:rPr lang="en-US" sz="1800" dirty="0"/>
              <a:t> a </a:t>
            </a:r>
            <a:r>
              <a:rPr lang="en-US" sz="1800" dirty="0" err="1"/>
              <a:t>través</a:t>
            </a:r>
            <a:r>
              <a:rPr lang="en-US" sz="1800" dirty="0"/>
              <a:t> de </a:t>
            </a:r>
            <a:r>
              <a:rPr lang="en-US" sz="1800" dirty="0" err="1"/>
              <a:t>experiencia</a:t>
            </a:r>
            <a:r>
              <a:rPr lang="en-US" sz="1800" dirty="0"/>
              <a:t> (</a:t>
            </a:r>
            <a:r>
              <a:rPr lang="en-US" sz="1800" dirty="0" err="1"/>
              <a:t>exposición</a:t>
            </a:r>
            <a:r>
              <a:rPr lang="en-US" sz="1800" dirty="0"/>
              <a:t> a </a:t>
            </a:r>
            <a:r>
              <a:rPr lang="en-US" sz="1800" dirty="0" err="1"/>
              <a:t>datos</a:t>
            </a:r>
            <a:r>
              <a:rPr lang="en-US" sz="1800" dirty="0"/>
              <a:t>).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Los </a:t>
            </a:r>
            <a:r>
              <a:rPr lang="en-US" sz="1800" dirty="0" err="1"/>
              <a:t>procesos</a:t>
            </a:r>
            <a:r>
              <a:rPr lang="en-US" sz="1800" dirty="0"/>
              <a:t> de </a:t>
            </a:r>
            <a:r>
              <a:rPr lang="en-US" sz="1800" dirty="0" err="1"/>
              <a:t>entrenamiento</a:t>
            </a:r>
            <a:r>
              <a:rPr lang="en-US" sz="1800" dirty="0"/>
              <a:t> </a:t>
            </a:r>
            <a:r>
              <a:rPr lang="en-US" sz="1800" dirty="0" err="1"/>
              <a:t>siguen</a:t>
            </a:r>
            <a:r>
              <a:rPr lang="en-US" sz="1800" dirty="0"/>
              <a:t> </a:t>
            </a:r>
            <a:r>
              <a:rPr lang="en-US" sz="1800" dirty="0" err="1"/>
              <a:t>reglas</a:t>
            </a:r>
            <a:r>
              <a:rPr lang="en-US" sz="1800" dirty="0"/>
              <a:t> </a:t>
            </a:r>
            <a:r>
              <a:rPr lang="en-US" sz="1800" dirty="0" err="1"/>
              <a:t>conocidas</a:t>
            </a:r>
            <a:r>
              <a:rPr lang="en-US" sz="1800" dirty="0"/>
              <a:t>. </a:t>
            </a:r>
            <a:r>
              <a:rPr lang="en-US" sz="1800" b="1" dirty="0"/>
              <a:t>¡No son </a:t>
            </a:r>
            <a:r>
              <a:rPr lang="en-US" sz="1800" b="1" dirty="0" err="1"/>
              <a:t>ni</a:t>
            </a:r>
            <a:r>
              <a:rPr lang="en-US" sz="1800" b="1" dirty="0"/>
              <a:t> </a:t>
            </a:r>
            <a:r>
              <a:rPr lang="en-US" sz="1800" b="1" dirty="0" err="1"/>
              <a:t>deben</a:t>
            </a:r>
            <a:r>
              <a:rPr lang="en-US" sz="1800" b="1" dirty="0"/>
              <a:t> </a:t>
            </a:r>
            <a:r>
              <a:rPr lang="en-US" sz="1800" b="1" dirty="0" err="1"/>
              <a:t>usarse</a:t>
            </a:r>
            <a:r>
              <a:rPr lang="en-US" sz="1800" b="1" dirty="0"/>
              <a:t> </a:t>
            </a:r>
            <a:r>
              <a:rPr lang="en-US" sz="1800" b="1" dirty="0" err="1"/>
              <a:t>como</a:t>
            </a:r>
            <a:r>
              <a:rPr lang="en-US" sz="1800" b="1" dirty="0"/>
              <a:t> </a:t>
            </a:r>
            <a:r>
              <a:rPr lang="en-US" sz="1800" b="1" dirty="0" err="1"/>
              <a:t>cajas</a:t>
            </a:r>
            <a:r>
              <a:rPr lang="en-US" sz="1800" b="1" dirty="0"/>
              <a:t> </a:t>
            </a:r>
            <a:r>
              <a:rPr lang="en-US" sz="1800" b="1" dirty="0" err="1"/>
              <a:t>mágicas</a:t>
            </a:r>
            <a:r>
              <a:rPr lang="en-US" sz="1800" b="1" dirty="0"/>
              <a:t>!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5" name="Graphic 18">
            <a:extLst>
              <a:ext uri="{FF2B5EF4-FFF2-40B4-BE49-F238E27FC236}">
                <a16:creationId xmlns:a16="http://schemas.microsoft.com/office/drawing/2014/main" id="{FD48005B-F772-442F-839F-F5DC35043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260" y="1366459"/>
            <a:ext cx="1577471" cy="1971836"/>
          </a:xfrm>
          <a:prstGeom prst="rect">
            <a:avLst/>
          </a:prstGeom>
        </p:spPr>
      </p:pic>
      <p:pic>
        <p:nvPicPr>
          <p:cNvPr id="10" name="Google Shape;606;gd68745bcae_0_364">
            <a:extLst>
              <a:ext uri="{FF2B5EF4-FFF2-40B4-BE49-F238E27FC236}">
                <a16:creationId xmlns:a16="http://schemas.microsoft.com/office/drawing/2014/main" id="{D059532D-6B32-47B2-8596-996D8F618AB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251" y="378120"/>
            <a:ext cx="1041374" cy="328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71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AAEB-3A34-4140-8341-1B68EC52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es </a:t>
            </a:r>
            <a:r>
              <a:rPr lang="en-US" dirty="0" err="1"/>
              <a:t>optimización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0986728-7340-4339-BD84-15F8A6275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9350" y="3333219"/>
            <a:ext cx="2901950" cy="1365256"/>
          </a:xfrm>
          <a:ln>
            <a:noFill/>
          </a:ln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1600" dirty="0" err="1"/>
              <a:t>Errores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valores</a:t>
            </a:r>
            <a:endParaRPr lang="en-US" sz="1600" dirty="0"/>
          </a:p>
          <a:p>
            <a:pPr marL="114300" indent="0" algn="ctr">
              <a:buNone/>
            </a:pPr>
            <a:r>
              <a:rPr lang="en-US" sz="1600" dirty="0" err="1"/>
              <a:t>Calsificaciones</a:t>
            </a:r>
            <a:r>
              <a:rPr lang="en-US" sz="1600" dirty="0"/>
              <a:t> </a:t>
            </a:r>
            <a:r>
              <a:rPr lang="en-US" sz="1600" dirty="0" err="1"/>
              <a:t>incorrectas</a:t>
            </a:r>
            <a:endParaRPr lang="en-US" sz="1600" dirty="0"/>
          </a:p>
        </p:txBody>
      </p:sp>
      <p:pic>
        <p:nvPicPr>
          <p:cNvPr id="6" name="Graphic 195">
            <a:extLst>
              <a:ext uri="{FF2B5EF4-FFF2-40B4-BE49-F238E27FC236}">
                <a16:creationId xmlns:a16="http://schemas.microsoft.com/office/drawing/2014/main" id="{551036C2-F75B-4B92-A0DF-557FB709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5095" y="1416050"/>
            <a:ext cx="1250461" cy="12504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7EC41-7D25-4DC5-B595-FCE52A3C5130}"/>
              </a:ext>
            </a:extLst>
          </p:cNvPr>
          <p:cNvSpPr/>
          <p:nvPr/>
        </p:nvSpPr>
        <p:spPr>
          <a:xfrm>
            <a:off x="1940529" y="2834052"/>
            <a:ext cx="1319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tx1"/>
                </a:solidFill>
                <a:latin typeface="Proxima Nova"/>
                <a:sym typeface="Proxima Nova"/>
              </a:rPr>
              <a:t>Minimizar</a:t>
            </a:r>
            <a:endParaRPr lang="en-US" sz="2800" b="1" dirty="0">
              <a:solidFill>
                <a:schemeClr val="tx1"/>
              </a:solidFill>
              <a:latin typeface="Proxima Nova"/>
              <a:sym typeface="Proxima Nov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D6E406-F118-4347-AA26-0FD948091715}"/>
              </a:ext>
            </a:extLst>
          </p:cNvPr>
          <p:cNvGrpSpPr/>
          <p:nvPr/>
        </p:nvGrpSpPr>
        <p:grpSpPr>
          <a:xfrm>
            <a:off x="5206687" y="1321289"/>
            <a:ext cx="2692714" cy="3470691"/>
            <a:chOff x="5206687" y="1321289"/>
            <a:chExt cx="2692714" cy="3470691"/>
          </a:xfrm>
        </p:grpSpPr>
        <p:pic>
          <p:nvPicPr>
            <p:cNvPr id="5" name="Graphic 193">
              <a:extLst>
                <a:ext uri="{FF2B5EF4-FFF2-40B4-BE49-F238E27FC236}">
                  <a16:creationId xmlns:a16="http://schemas.microsoft.com/office/drawing/2014/main" id="{B0F66359-74E4-4E29-8B9C-863276F3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60656" y="1321289"/>
              <a:ext cx="1250461" cy="12504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EFFDEB-CC03-4073-B579-BF266DDF8F78}"/>
                </a:ext>
              </a:extLst>
            </p:cNvPr>
            <p:cNvSpPr/>
            <p:nvPr/>
          </p:nvSpPr>
          <p:spPr>
            <a:xfrm>
              <a:off x="5798037" y="2739291"/>
              <a:ext cx="137569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chemeClr val="tx1"/>
                  </a:solidFill>
                  <a:latin typeface="Proxima Nova"/>
                  <a:sym typeface="Proxima Nova"/>
                </a:rPr>
                <a:t>Maximizar</a:t>
              </a:r>
              <a:endParaRPr lang="en-US" sz="2800" b="1" dirty="0">
                <a:solidFill>
                  <a:schemeClr val="tx1"/>
                </a:solidFill>
                <a:latin typeface="Proxima Nova"/>
                <a:sym typeface="Proxima Nova"/>
              </a:endParaRP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7F734077-DFD9-45F3-984F-6F88DE2479F9}"/>
                </a:ext>
              </a:extLst>
            </p:cNvPr>
            <p:cNvSpPr txBox="1">
              <a:spLocks/>
            </p:cNvSpPr>
            <p:nvPr/>
          </p:nvSpPr>
          <p:spPr>
            <a:xfrm>
              <a:off x="5206687" y="3199776"/>
              <a:ext cx="2692714" cy="15922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9pPr>
            </a:lstStyle>
            <a:p>
              <a:pPr marL="114300" indent="0" algn="ctr">
                <a:buNone/>
              </a:pPr>
              <a:r>
                <a:rPr lang="en-US" sz="1600" dirty="0" err="1"/>
                <a:t>Diferencias</a:t>
              </a:r>
              <a:r>
                <a:rPr lang="en-US" sz="1600" dirty="0"/>
                <a:t> entre </a:t>
              </a:r>
              <a:r>
                <a:rPr lang="en-US" sz="1600" dirty="0" err="1"/>
                <a:t>categorías</a:t>
              </a:r>
              <a:endParaRPr lang="en-US" sz="1600" dirty="0"/>
            </a:p>
            <a:p>
              <a:pPr marL="114300" indent="0" algn="ctr">
                <a:buNone/>
              </a:pPr>
              <a:r>
                <a:rPr lang="en-US" sz="1600" dirty="0" err="1"/>
                <a:t>Cantidad</a:t>
              </a:r>
              <a:r>
                <a:rPr lang="en-US" sz="1600" dirty="0"/>
                <a:t> de </a:t>
              </a:r>
              <a:r>
                <a:rPr lang="en-US" sz="1600" dirty="0" err="1"/>
                <a:t>información</a:t>
              </a:r>
              <a:r>
                <a:rPr lang="en-US" sz="1600" dirty="0"/>
                <a:t> </a:t>
              </a:r>
              <a:r>
                <a:rPr lang="en-US" sz="1600" dirty="0" err="1"/>
                <a:t>conservada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942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B0F5E-F5A9-4C40-9531-071D77C4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Quiénes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Machine Learning?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CED81-64D0-421C-8B68-ACF24D64AF8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2548" y="1152475"/>
            <a:ext cx="5199752" cy="3086400"/>
          </a:xfrm>
        </p:spPr>
        <p:txBody>
          <a:bodyPr>
            <a:normAutofit/>
          </a:bodyPr>
          <a:lstStyle/>
          <a:p>
            <a:pPr marL="285750" marR="3810" indent="-285750">
              <a:spcBef>
                <a:spcPts val="450"/>
              </a:spcBef>
            </a:pP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Científicos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y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científicas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r>
              <a:rPr lang="en-US" sz="1800" dirty="0">
                <a:solidFill>
                  <a:srgbClr val="383838"/>
                </a:solidFill>
              </a:rPr>
              <a:t>.</a:t>
            </a:r>
            <a:endParaRPr lang="en-US" sz="1800" dirty="0">
              <a:solidFill>
                <a:srgbClr val="3838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3810" indent="-285750">
              <a:spcBef>
                <a:spcPts val="450"/>
              </a:spcBef>
            </a:pP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Analistas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datos</a:t>
            </a:r>
            <a:endParaRPr lang="en-US" sz="1800" dirty="0">
              <a:solidFill>
                <a:srgbClr val="3838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3810" indent="-285750">
              <a:spcBef>
                <a:spcPts val="450"/>
              </a:spcBef>
            </a:pP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Profesionales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inteligencia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negocios</a:t>
            </a:r>
            <a:endParaRPr lang="en-US" sz="1800" dirty="0">
              <a:solidFill>
                <a:srgbClr val="3838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3810" indent="-285750">
              <a:spcBef>
                <a:spcPts val="450"/>
              </a:spcBef>
            </a:pP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Especialistas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del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área</a:t>
            </a:r>
            <a:r>
              <a:rPr lang="en-US" sz="1800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 de </a:t>
            </a:r>
            <a:r>
              <a:rPr lang="en-US" sz="1800" dirty="0" err="1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aplicación</a:t>
            </a:r>
            <a:r>
              <a:rPr lang="en-US" sz="1800" b="1" dirty="0">
                <a:solidFill>
                  <a:schemeClr val="bg2"/>
                </a:solidFill>
                <a:latin typeface="Proxima Nova"/>
                <a:ea typeface="Proxima Nova"/>
                <a:cs typeface="Proxima Nova"/>
                <a:sym typeface="Proxima Nova"/>
              </a:rPr>
              <a:t>*</a:t>
            </a:r>
          </a:p>
          <a:p>
            <a:endParaRPr lang="en-US" sz="1800" dirty="0"/>
          </a:p>
        </p:txBody>
      </p:sp>
      <p:pic>
        <p:nvPicPr>
          <p:cNvPr id="6" name="Graphic 78">
            <a:extLst>
              <a:ext uri="{FF2B5EF4-FFF2-40B4-BE49-F238E27FC236}">
                <a16:creationId xmlns:a16="http://schemas.microsoft.com/office/drawing/2014/main" id="{40DCCBFC-058D-45D7-A5AD-F7BAE8B20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7342" y="1152475"/>
            <a:ext cx="1789223" cy="22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96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2;p39">
            <a:extLst>
              <a:ext uri="{FF2B5EF4-FFF2-40B4-BE49-F238E27FC236}">
                <a16:creationId xmlns:a16="http://schemas.microsoft.com/office/drawing/2014/main" id="{4BF404C4-1746-4E6A-9A14-336DBF520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113" y="235974"/>
            <a:ext cx="4044950" cy="405875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Machine Learning? Deep Learning? Inteligencia Artificial?</a:t>
            </a:r>
            <a:endParaRPr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44F8BC-DE2A-40D3-85B4-2DDE3F7BF840}"/>
              </a:ext>
            </a:extLst>
          </p:cNvPr>
          <p:cNvGrpSpPr/>
          <p:nvPr/>
        </p:nvGrpSpPr>
        <p:grpSpPr>
          <a:xfrm>
            <a:off x="4988264" y="1071647"/>
            <a:ext cx="3848969" cy="3699476"/>
            <a:chOff x="4337331" y="1966365"/>
            <a:chExt cx="3548357" cy="354835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B6DC64-6A98-444D-B2F4-4803CFAD2ED5}"/>
                </a:ext>
              </a:extLst>
            </p:cNvPr>
            <p:cNvSpPr/>
            <p:nvPr/>
          </p:nvSpPr>
          <p:spPr>
            <a:xfrm>
              <a:off x="4337331" y="1966365"/>
              <a:ext cx="3548357" cy="354835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AB2035-6673-407C-AED4-822510D1F870}"/>
                </a:ext>
              </a:extLst>
            </p:cNvPr>
            <p:cNvSpPr/>
            <p:nvPr/>
          </p:nvSpPr>
          <p:spPr>
            <a:xfrm>
              <a:off x="5029200" y="3350103"/>
              <a:ext cx="2164619" cy="21646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Proxima Nova" panose="020B0604020202020204" charset="0"/>
                </a:rPr>
                <a:t>Machine Learning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0EF23-D332-4C97-B12D-4DE80C694D5D}"/>
                </a:ext>
              </a:extLst>
            </p:cNvPr>
            <p:cNvSpPr txBox="1"/>
            <p:nvPr/>
          </p:nvSpPr>
          <p:spPr>
            <a:xfrm>
              <a:off x="5168786" y="2793028"/>
              <a:ext cx="1885445" cy="5608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Proxima Nova" panose="020B0604020202020204" charset="0"/>
                </a:rPr>
                <a:t>Inteligencia Artificial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F5BA277-3788-4164-BBD2-95373362AA0F}"/>
                </a:ext>
              </a:extLst>
            </p:cNvPr>
            <p:cNvSpPr/>
            <p:nvPr/>
          </p:nvSpPr>
          <p:spPr>
            <a:xfrm>
              <a:off x="5559393" y="4440053"/>
              <a:ext cx="1074669" cy="107466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Proxima Nova" panose="020B0604020202020204" charset="0"/>
                </a:rPr>
                <a:t>Deep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00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490249" y="450149"/>
            <a:ext cx="7950366" cy="3810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ML?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Identificar</a:t>
            </a:r>
            <a:r>
              <a:rPr lang="en-US" dirty="0"/>
              <a:t> la </a:t>
            </a:r>
            <a:r>
              <a:rPr lang="en-US" dirty="0" err="1"/>
              <a:t>pregunta</a:t>
            </a:r>
            <a:endParaRPr dirty="0"/>
          </a:p>
        </p:txBody>
      </p:sp>
      <p:sp>
        <p:nvSpPr>
          <p:cNvPr id="4" name="Google Shape;111;p3">
            <a:extLst>
              <a:ext uri="{FF2B5EF4-FFF2-40B4-BE49-F238E27FC236}">
                <a16:creationId xmlns:a16="http://schemas.microsoft.com/office/drawing/2014/main" id="{AAD1EEC1-FB06-4D8C-B773-4C86C0F13CF5}"/>
              </a:ext>
            </a:extLst>
          </p:cNvPr>
          <p:cNvSpPr txBox="1"/>
          <p:nvPr/>
        </p:nvSpPr>
        <p:spPr>
          <a:xfrm>
            <a:off x="2792275" y="1193521"/>
            <a:ext cx="3807247" cy="124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58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¿</a:t>
            </a:r>
            <a:r>
              <a:rPr lang="en-US" sz="2000" b="1" i="0" u="none" strike="noStrike" cap="none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Existe</a:t>
            </a:r>
            <a:r>
              <a:rPr lang="en-US" sz="2000" b="1" i="0" u="none" strike="noStrike" cap="none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una variable que </a:t>
            </a:r>
          </a:p>
          <a:p>
            <a:pPr marL="158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responda</a:t>
            </a:r>
            <a:r>
              <a:rPr lang="en-US" sz="2000" b="1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b="1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es</a:t>
            </a:r>
            <a:r>
              <a:rPr lang="en-US" sz="2000" b="1" i="0" u="none" strike="noStrike" cap="none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a</a:t>
            </a:r>
            <a:r>
              <a:rPr lang="en-US" sz="2000" b="1" i="0" u="none" strike="noStrike" cap="none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b="1" i="0" u="none" strike="noStrike" cap="none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pregunta</a:t>
            </a:r>
            <a:r>
              <a:rPr lang="en-US" sz="2000" b="1" i="0" u="none" strike="noStrike" cap="none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?</a:t>
            </a:r>
          </a:p>
          <a:p>
            <a:pPr marL="15875" lvl="0" algn="ctr"/>
            <a:r>
              <a:rPr lang="en-US" sz="2000" b="1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¿</a:t>
            </a:r>
            <a:r>
              <a:rPr lang="en-US" sz="2000" b="1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Podría</a:t>
            </a:r>
            <a:r>
              <a:rPr lang="en-US" sz="2000" b="1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</a:t>
            </a:r>
            <a:r>
              <a:rPr lang="en-US" sz="2000" b="1" dirty="0" err="1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crearla</a:t>
            </a:r>
            <a:r>
              <a:rPr lang="en-US" sz="2000" b="1" dirty="0">
                <a:solidFill>
                  <a:srgbClr val="00648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?</a:t>
            </a:r>
            <a:endParaRPr lang="en-US" sz="2000" dirty="0">
              <a:latin typeface="Proxima Nova" panose="020B0604020202020204" charset="0"/>
            </a:endParaRPr>
          </a:p>
          <a:p>
            <a:pPr marL="1587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Proxima Nova" panose="020B060402020202020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E6D575-0407-457F-98EF-2F1DA43C49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89613" y="2437451"/>
            <a:ext cx="6286" cy="3083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B91011-E580-4F9F-93BC-C761CBF27275}"/>
              </a:ext>
            </a:extLst>
          </p:cNvPr>
          <p:cNvCxnSpPr>
            <a:cxnSpLocks/>
          </p:cNvCxnSpPr>
          <p:nvPr/>
        </p:nvCxnSpPr>
        <p:spPr>
          <a:xfrm flipH="1">
            <a:off x="3149664" y="2734029"/>
            <a:ext cx="3471751" cy="29515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112;p3">
            <a:extLst>
              <a:ext uri="{FF2B5EF4-FFF2-40B4-BE49-F238E27FC236}">
                <a16:creationId xmlns:a16="http://schemas.microsoft.com/office/drawing/2014/main" id="{62695C67-0989-4F52-A8D2-819D31E2B272}"/>
              </a:ext>
            </a:extLst>
          </p:cNvPr>
          <p:cNvSpPr txBox="1"/>
          <p:nvPr/>
        </p:nvSpPr>
        <p:spPr>
          <a:xfrm>
            <a:off x="1098550" y="2969805"/>
            <a:ext cx="2392224" cy="1519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¿De </a:t>
            </a:r>
            <a:r>
              <a:rPr lang="en-US" b="1" i="0" u="none" strike="noStrike" cap="none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n-US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b="1" i="0" u="none" strike="noStrike" cap="none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tipo</a:t>
            </a:r>
            <a:r>
              <a:rPr lang="en-US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es la variable </a:t>
            </a:r>
            <a:r>
              <a:rPr lang="en-US" b="1" i="0" u="none" strike="noStrike" cap="none" dirty="0" err="1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</a:t>
            </a:r>
            <a:r>
              <a:rPr lang="en-US" b="1" i="0" u="none" strike="noStrike" cap="none" dirty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1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0050" marR="0" lvl="0" indent="-285750" algn="ctr" rtl="0">
              <a:lnSpc>
                <a:spcPct val="107142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cap="none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Numérica</a:t>
            </a:r>
            <a:endParaRPr lang="en-US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0050" marR="0" lvl="0" indent="-285750" algn="ctr" rtl="0">
              <a:lnSpc>
                <a:spcPct val="107142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Categórica</a:t>
            </a:r>
            <a:endParaRPr lang="en-US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00050" marR="0" lvl="0" indent="-285750" algn="ctr" rtl="0">
              <a:lnSpc>
                <a:spcPct val="107142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Ordinal</a:t>
            </a:r>
            <a:endParaRPr b="0" i="0" u="none" strike="noStrike" cap="none" dirty="0">
              <a:solidFill>
                <a:srgbClr val="38383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FB6EDA-C5C8-4219-BA56-6A4B3D4A0CFE}"/>
              </a:ext>
            </a:extLst>
          </p:cNvPr>
          <p:cNvSpPr/>
          <p:nvPr/>
        </p:nvSpPr>
        <p:spPr>
          <a:xfrm>
            <a:off x="1631706" y="2611674"/>
            <a:ext cx="1517958" cy="2978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latin typeface="Proxima Nova" panose="020B0604020202020204" charset="0"/>
              </a:rPr>
              <a:t>Supervisado</a:t>
            </a:r>
            <a:endParaRPr lang="en-US" sz="1600" b="1" dirty="0">
              <a:latin typeface="Proxima Nova" panose="020B060402020202020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C3E02AD-DB32-4027-9002-EAC3A0EE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8348" y="2037253"/>
            <a:ext cx="576655" cy="547920"/>
          </a:xfrm>
          <a:prstGeom prst="rect">
            <a:avLst/>
          </a:prstGeom>
        </p:spPr>
      </p:pic>
      <p:sp>
        <p:nvSpPr>
          <p:cNvPr id="15" name="Google Shape;112;p3">
            <a:extLst>
              <a:ext uri="{FF2B5EF4-FFF2-40B4-BE49-F238E27FC236}">
                <a16:creationId xmlns:a16="http://schemas.microsoft.com/office/drawing/2014/main" id="{79DF297A-A775-4B45-92BD-91A760E64218}"/>
              </a:ext>
            </a:extLst>
          </p:cNvPr>
          <p:cNvSpPr txBox="1"/>
          <p:nvPr/>
        </p:nvSpPr>
        <p:spPr>
          <a:xfrm>
            <a:off x="6084950" y="2931144"/>
            <a:ext cx="2392224" cy="162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4130" algn="ctr"/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¿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Qué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quiero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entender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mejor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en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 mis </a:t>
            </a:r>
            <a:r>
              <a:rPr lang="en-US" b="1" dirty="0" err="1">
                <a:solidFill>
                  <a:schemeClr val="tx1"/>
                </a:solidFill>
                <a:latin typeface="Proxima Nova"/>
                <a:sym typeface="Proxima Nova"/>
              </a:rPr>
              <a:t>datos</a:t>
            </a:r>
            <a:r>
              <a:rPr lang="en-US" b="1" dirty="0">
                <a:solidFill>
                  <a:schemeClr val="tx1"/>
                </a:solidFill>
                <a:latin typeface="Proxima Nova"/>
                <a:sym typeface="Proxima Nova"/>
              </a:rPr>
              <a:t>?</a:t>
            </a:r>
          </a:p>
          <a:p>
            <a:pPr marL="400050" indent="-285750" algn="ctr">
              <a:lnSpc>
                <a:spcPct val="107142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Cómo</a:t>
            </a:r>
            <a:r>
              <a:rPr lang="en-US" dirty="0">
                <a:solidFill>
                  <a:schemeClr val="dk1"/>
                </a:solidFill>
                <a:latin typeface="Proxima Nova"/>
                <a:sym typeface="Proxima Nova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relacionan</a:t>
            </a:r>
            <a:r>
              <a:rPr lang="en-US" dirty="0">
                <a:solidFill>
                  <a:schemeClr val="dk1"/>
                </a:solidFill>
                <a:latin typeface="Proxima Nova"/>
                <a:sym typeface="Proxima Nova"/>
              </a:rPr>
              <a:t> las </a:t>
            </a: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observaciones</a:t>
            </a:r>
            <a:endParaRPr lang="en-US" b="1" dirty="0">
              <a:solidFill>
                <a:schemeClr val="tx1"/>
              </a:solidFill>
              <a:latin typeface="Proxima Nova"/>
              <a:sym typeface="Proxima Nova"/>
            </a:endParaRPr>
          </a:p>
          <a:p>
            <a:pPr marL="400050" indent="-285750" algn="ctr">
              <a:lnSpc>
                <a:spcPct val="107142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Cómo</a:t>
            </a:r>
            <a:r>
              <a:rPr lang="en-US" dirty="0">
                <a:solidFill>
                  <a:schemeClr val="dk1"/>
                </a:solidFill>
                <a:latin typeface="Proxima Nova"/>
                <a:sym typeface="Proxima Nova"/>
              </a:rPr>
              <a:t> se </a:t>
            </a: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relacionan</a:t>
            </a:r>
            <a:r>
              <a:rPr lang="en-US" dirty="0">
                <a:solidFill>
                  <a:schemeClr val="dk1"/>
                </a:solidFill>
                <a:latin typeface="Proxima Nova"/>
                <a:sym typeface="Proxima Nova"/>
              </a:rPr>
              <a:t> las </a:t>
            </a:r>
            <a:r>
              <a:rPr lang="en-US" dirty="0" err="1">
                <a:solidFill>
                  <a:schemeClr val="dk1"/>
                </a:solidFill>
                <a:latin typeface="Proxima Nova"/>
                <a:sym typeface="Proxima Nova"/>
              </a:rPr>
              <a:t>características</a:t>
            </a:r>
            <a:endParaRPr dirty="0">
              <a:solidFill>
                <a:schemeClr val="dk1"/>
              </a:solidFill>
              <a:latin typeface="Proxima Nova"/>
              <a:sym typeface="Proxima Nova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432CA32-8B2E-417E-9144-6D5CD19DA503}"/>
              </a:ext>
            </a:extLst>
          </p:cNvPr>
          <p:cNvSpPr/>
          <p:nvPr/>
        </p:nvSpPr>
        <p:spPr>
          <a:xfrm>
            <a:off x="6621415" y="2582159"/>
            <a:ext cx="1716263" cy="2978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Proxima Nova" panose="020B0604020202020204" charset="0"/>
              </a:rPr>
              <a:t>No </a:t>
            </a:r>
            <a:r>
              <a:rPr lang="en-US" sz="1600" b="1" dirty="0" err="1">
                <a:latin typeface="Proxima Nova" panose="020B0604020202020204" charset="0"/>
              </a:rPr>
              <a:t>supervisado</a:t>
            </a:r>
            <a:endParaRPr lang="en-US" sz="1600" b="1" dirty="0">
              <a:latin typeface="Proxima Nova" panose="020B060402020202020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F469DF9-85A3-4451-9130-15E8B451D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4964" y="2037253"/>
            <a:ext cx="552197" cy="524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DD418-3A65-4E13-B979-C1BA2C0F6D5A}"/>
              </a:ext>
            </a:extLst>
          </p:cNvPr>
          <p:cNvSpPr txBox="1"/>
          <p:nvPr/>
        </p:nvSpPr>
        <p:spPr>
          <a:xfrm>
            <a:off x="3716784" y="2448639"/>
            <a:ext cx="3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>
                <a:solidFill>
                  <a:schemeClr val="bg1">
                    <a:lumMod val="50000"/>
                  </a:schemeClr>
                </a:solidFill>
                <a:latin typeface="Proxima Nova" panose="020B0604020202020204" charset="0"/>
              </a:rPr>
              <a:t>Sí</a:t>
            </a:r>
            <a:endParaRPr lang="en-US" sz="1000" b="1" dirty="0">
              <a:solidFill>
                <a:schemeClr val="bg1">
                  <a:lumMod val="50000"/>
                </a:schemeClr>
              </a:solidFill>
              <a:latin typeface="Proxima Nova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55B01B-138D-4CD1-BC59-20C78AF397B7}"/>
              </a:ext>
            </a:extLst>
          </p:cNvPr>
          <p:cNvSpPr txBox="1"/>
          <p:nvPr/>
        </p:nvSpPr>
        <p:spPr>
          <a:xfrm>
            <a:off x="5388745" y="2437451"/>
            <a:ext cx="3573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Proxima Nova" panose="020B0604020202020204" charset="0"/>
              </a:rPr>
              <a:t>No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C198-E254-4B63-9889-68B61A21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B85BE-1BBD-4B6C-9AD9-A7917ABEE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b="1" dirty="0" err="1"/>
              <a:t>Regresión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2AE21-75B6-4FB1-A467-BDD1C50C65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b="1" dirty="0" err="1"/>
              <a:t>Clasificación</a:t>
            </a:r>
            <a:endParaRPr lang="en-US" b="1" dirty="0"/>
          </a:p>
        </p:txBody>
      </p:sp>
      <p:pic>
        <p:nvPicPr>
          <p:cNvPr id="2050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10C5E832-A3FC-467E-B927-D209AD9E21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4" b="16430"/>
          <a:stretch/>
        </p:blipFill>
        <p:spPr bwMode="auto">
          <a:xfrm>
            <a:off x="888749" y="1507681"/>
            <a:ext cx="3017985" cy="27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B25B1513-4960-4800-8467-D19A2D8F0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0" b="16430"/>
          <a:stretch/>
        </p:blipFill>
        <p:spPr bwMode="auto">
          <a:xfrm>
            <a:off x="5396736" y="1543218"/>
            <a:ext cx="2871227" cy="27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9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C198-E254-4B63-9889-68B61A21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Aprendizaje</a:t>
            </a:r>
            <a:r>
              <a:rPr lang="en-US" dirty="0"/>
              <a:t> no </a:t>
            </a:r>
            <a:r>
              <a:rPr lang="en-US" dirty="0" err="1"/>
              <a:t>supervisado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E44BA5-CFE3-4352-9CCF-AE23D50F7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b="1" dirty="0" err="1"/>
              <a:t>Segmentación</a:t>
            </a:r>
            <a:endParaRPr lang="en-US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B32FFF-0D9A-4B2F-86D6-14B435CD96F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 algn="ctr">
              <a:buNone/>
            </a:pPr>
            <a:r>
              <a:rPr lang="en-US" b="1" dirty="0" err="1"/>
              <a:t>Reducción</a:t>
            </a:r>
            <a:r>
              <a:rPr lang="en-US" b="1" dirty="0"/>
              <a:t> de </a:t>
            </a:r>
            <a:r>
              <a:rPr lang="en-US" b="1" dirty="0" err="1"/>
              <a:t>dimensiones</a:t>
            </a:r>
            <a:endParaRPr lang="en-US" b="1" dirty="0"/>
          </a:p>
        </p:txBody>
      </p:sp>
      <p:pic>
        <p:nvPicPr>
          <p:cNvPr id="3074" name="Picture 2" descr="3D scatter plot of the DLBCL data with colors representing the true... |  Download Scientific Diagram">
            <a:extLst>
              <a:ext uri="{FF2B5EF4-FFF2-40B4-BE49-F238E27FC236}">
                <a16:creationId xmlns:a16="http://schemas.microsoft.com/office/drawing/2014/main" id="{8EACDCDB-62EF-42F6-8328-2D41B607C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56" y="1595919"/>
            <a:ext cx="3565544" cy="264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actoextra R Package: Easy Multivariate Data Analyses and Elegant  Visualization - Easy Guides - Wiki - STHDA">
            <a:extLst>
              <a:ext uri="{FF2B5EF4-FFF2-40B4-BE49-F238E27FC236}">
                <a16:creationId xmlns:a16="http://schemas.microsoft.com/office/drawing/2014/main" id="{07CCD3DA-0789-4B17-91DC-99FADAC6A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65" y="1610923"/>
            <a:ext cx="2902016" cy="261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167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979B5-5628-4B92-990E-D1995986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Explorar</a:t>
            </a:r>
            <a:r>
              <a:rPr lang="en-US" dirty="0"/>
              <a:t>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C3A41-1A10-4622-A937-E33B33650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err="1"/>
              <a:t>Entender</a:t>
            </a:r>
            <a:r>
              <a:rPr lang="en-US" dirty="0"/>
              <a:t> el </a:t>
            </a:r>
            <a:r>
              <a:rPr lang="en-US" dirty="0" err="1"/>
              <a:t>contenido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Revisar</a:t>
            </a:r>
            <a:r>
              <a:rPr lang="en-US" dirty="0"/>
              <a:t> la </a:t>
            </a:r>
            <a:r>
              <a:rPr lang="en-US" dirty="0" err="1"/>
              <a:t>calidad</a:t>
            </a:r>
            <a:r>
              <a:rPr lang="en-US" dirty="0"/>
              <a:t> de ese </a:t>
            </a:r>
            <a:r>
              <a:rPr lang="en-US" dirty="0" err="1"/>
              <a:t>contenido</a:t>
            </a:r>
            <a:r>
              <a:rPr lang="en-US" dirty="0"/>
              <a:t> (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faltantes</a:t>
            </a:r>
            <a:r>
              <a:rPr lang="en-US" dirty="0"/>
              <a:t>,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extremos</a:t>
            </a:r>
            <a:r>
              <a:rPr lang="en-US" dirty="0"/>
              <a:t>, etc.)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Estudiar</a:t>
            </a:r>
            <a:r>
              <a:rPr lang="en-US" dirty="0"/>
              <a:t> el </a:t>
            </a:r>
            <a:r>
              <a:rPr lang="en-US" dirty="0" err="1"/>
              <a:t>comportamiento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variable.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Estudiar</a:t>
            </a:r>
            <a:r>
              <a:rPr lang="en-US" dirty="0"/>
              <a:t> las </a:t>
            </a:r>
            <a:r>
              <a:rPr lang="en-US" dirty="0" err="1"/>
              <a:t>relaciones</a:t>
            </a:r>
            <a:r>
              <a:rPr lang="en-US" dirty="0"/>
              <a:t> entre </a:t>
            </a:r>
            <a:r>
              <a:rPr lang="en-US" dirty="0" err="1"/>
              <a:t>distintas</a:t>
            </a:r>
            <a:r>
              <a:rPr lang="en-US" dirty="0"/>
              <a:t> variables.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70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gd68745bca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650"/>
            <a:ext cx="9144004" cy="521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d68745bcae_0_50"/>
          <p:cNvSpPr txBox="1"/>
          <p:nvPr/>
        </p:nvSpPr>
        <p:spPr>
          <a:xfrm>
            <a:off x="644699" y="2082825"/>
            <a:ext cx="1656675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975"/>
              </a:spcBef>
              <a:buClr>
                <a:srgbClr val="FFFFFF"/>
              </a:buClr>
              <a:buSzPts val="3500"/>
            </a:pPr>
            <a:r>
              <a:rPr lang="en-US" sz="2625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Colombia</a:t>
            </a:r>
            <a:endParaRPr sz="1425" dirty="0">
              <a:solidFill>
                <a:schemeClr val="lt1"/>
              </a:solidFill>
            </a:endParaRPr>
          </a:p>
        </p:txBody>
      </p:sp>
      <p:sp>
        <p:nvSpPr>
          <p:cNvPr id="76" name="Google Shape;76;gd68745bcae_0_50"/>
          <p:cNvSpPr txBox="1"/>
          <p:nvPr/>
        </p:nvSpPr>
        <p:spPr>
          <a:xfrm>
            <a:off x="3632351" y="2082825"/>
            <a:ext cx="19548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975"/>
              </a:spcBef>
              <a:buClr>
                <a:srgbClr val="FFFFFF"/>
              </a:buClr>
              <a:buSzPts val="3500"/>
            </a:pPr>
            <a:r>
              <a:rPr lang="en-US" sz="2625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Texas, USA</a:t>
            </a:r>
            <a:endParaRPr sz="1425" dirty="0">
              <a:solidFill>
                <a:schemeClr val="lt1"/>
              </a:solidFill>
            </a:endParaRPr>
          </a:p>
        </p:txBody>
      </p:sp>
      <p:sp>
        <p:nvSpPr>
          <p:cNvPr id="77" name="Google Shape;77;gd68745bcae_0_50"/>
          <p:cNvSpPr txBox="1"/>
          <p:nvPr/>
        </p:nvSpPr>
        <p:spPr>
          <a:xfrm>
            <a:off x="6696275" y="2082825"/>
            <a:ext cx="1802475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975"/>
              </a:spcBef>
              <a:buClr>
                <a:srgbClr val="FFFFFF"/>
              </a:buClr>
              <a:buSzPts val="3500"/>
            </a:pPr>
            <a:r>
              <a:rPr lang="en-US" sz="2625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Costa Rica</a:t>
            </a:r>
            <a:endParaRPr sz="1425" dirty="0">
              <a:solidFill>
                <a:schemeClr val="lt1"/>
              </a:solidFill>
            </a:endParaRPr>
          </a:p>
        </p:txBody>
      </p:sp>
      <p:pic>
        <p:nvPicPr>
          <p:cNvPr id="78" name="Google Shape;78;gd68745bcae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25" y="4104150"/>
            <a:ext cx="998975" cy="43232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d68745bcae_0_50"/>
          <p:cNvSpPr txBox="1"/>
          <p:nvPr/>
        </p:nvSpPr>
        <p:spPr>
          <a:xfrm>
            <a:off x="4057311" y="3607900"/>
            <a:ext cx="1104975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94" rIns="91425" bIns="45694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975"/>
              </a:spcBef>
              <a:buClr>
                <a:srgbClr val="FFFFFF"/>
              </a:buClr>
              <a:buSzPts val="3500"/>
            </a:pPr>
            <a:r>
              <a:rPr lang="en-US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Headquarters</a:t>
            </a:r>
            <a:endParaRPr sz="1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E2E9-FA1D-4944-B7D1-968BAB6F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Limpiar</a:t>
            </a:r>
            <a:r>
              <a:rPr lang="en-US" dirty="0"/>
              <a:t>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CF184-9658-421B-BEB1-E225E6319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501416" cy="3065700"/>
          </a:xfrm>
        </p:spPr>
        <p:txBody>
          <a:bodyPr/>
          <a:lstStyle/>
          <a:p>
            <a:r>
              <a:rPr lang="en-US" dirty="0" err="1"/>
              <a:t>Eliminar</a:t>
            </a:r>
            <a:r>
              <a:rPr lang="en-US" dirty="0"/>
              <a:t>?</a:t>
            </a:r>
          </a:p>
          <a:p>
            <a:r>
              <a:rPr lang="en-US" dirty="0" err="1"/>
              <a:t>Corregir</a:t>
            </a:r>
            <a:r>
              <a:rPr lang="en-US" dirty="0"/>
              <a:t>?</a:t>
            </a:r>
          </a:p>
          <a:p>
            <a:r>
              <a:rPr lang="en-US" dirty="0" err="1"/>
              <a:t>Completar</a:t>
            </a:r>
            <a:r>
              <a:rPr lang="en-US" dirty="0"/>
              <a:t>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141446-BC5F-4881-8135-14522C4B1D67}"/>
              </a:ext>
            </a:extLst>
          </p:cNvPr>
          <p:cNvGrpSpPr/>
          <p:nvPr/>
        </p:nvGrpSpPr>
        <p:grpSpPr>
          <a:xfrm>
            <a:off x="7534922" y="411706"/>
            <a:ext cx="1235772" cy="1481538"/>
            <a:chOff x="4596413" y="1832230"/>
            <a:chExt cx="1235772" cy="1481538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76D29EF5-0C68-48E1-81AF-492B1733686A}"/>
                </a:ext>
              </a:extLst>
            </p:cNvPr>
            <p:cNvSpPr/>
            <p:nvPr/>
          </p:nvSpPr>
          <p:spPr>
            <a:xfrm>
              <a:off x="4596413" y="1867270"/>
              <a:ext cx="1235772" cy="923278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b="1" dirty="0">
                <a:latin typeface="Proxima Nova" panose="020B060402020202020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AE027D-0D52-404D-A38B-003874E62A41}"/>
                </a:ext>
              </a:extLst>
            </p:cNvPr>
            <p:cNvSpPr txBox="1"/>
            <p:nvPr/>
          </p:nvSpPr>
          <p:spPr>
            <a:xfrm>
              <a:off x="4815543" y="1832230"/>
              <a:ext cx="79751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Proxima Nova" panose="020B0604020202020204" charset="0"/>
                </a:rPr>
                <a:t>!</a:t>
              </a:r>
              <a:endParaRPr lang="en-US" sz="3600" b="1" dirty="0">
                <a:solidFill>
                  <a:schemeClr val="bg1"/>
                </a:solidFill>
                <a:latin typeface="Proxima Nova" panose="020B060402020202020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2A6FF3-747D-4797-B7EE-1B9028436F6E}"/>
                </a:ext>
              </a:extLst>
            </p:cNvPr>
            <p:cNvSpPr txBox="1"/>
            <p:nvPr/>
          </p:nvSpPr>
          <p:spPr>
            <a:xfrm>
              <a:off x="4596413" y="2790548"/>
              <a:ext cx="1235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5"/>
                  </a:solidFill>
                  <a:latin typeface="Proxima Nova" panose="020B0604020202020204" charset="0"/>
                </a:rPr>
                <a:t>Requiere</a:t>
              </a:r>
              <a:endParaRPr lang="en-US" b="1" dirty="0">
                <a:solidFill>
                  <a:schemeClr val="accent5"/>
                </a:solidFill>
                <a:latin typeface="Proxima Nova" panose="020B0604020202020204" charset="0"/>
              </a:endParaRPr>
            </a:p>
            <a:p>
              <a:pPr algn="ctr"/>
              <a:r>
                <a:rPr lang="en-US" b="1" dirty="0" err="1">
                  <a:solidFill>
                    <a:schemeClr val="accent5"/>
                  </a:solidFill>
                  <a:latin typeface="Proxima Nova" panose="020B0604020202020204" charset="0"/>
                </a:rPr>
                <a:t>contexto</a:t>
              </a:r>
              <a:endParaRPr lang="en-US" b="1" dirty="0">
                <a:solidFill>
                  <a:schemeClr val="accent5"/>
                </a:solidFill>
                <a:latin typeface="Proxima Nova" panose="020B060402020202020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7E5AFF-B70A-430D-AA42-D2E0E330CEBA}"/>
              </a:ext>
            </a:extLst>
          </p:cNvPr>
          <p:cNvSpPr/>
          <p:nvPr/>
        </p:nvSpPr>
        <p:spPr>
          <a:xfrm>
            <a:off x="3394729" y="1508431"/>
            <a:ext cx="532660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B6B459-27C8-4CE8-8F8A-7D005E52BA31}"/>
              </a:ext>
            </a:extLst>
          </p:cNvPr>
          <p:cNvSpPr/>
          <p:nvPr/>
        </p:nvSpPr>
        <p:spPr>
          <a:xfrm>
            <a:off x="4000016" y="1508431"/>
            <a:ext cx="1646682" cy="3039122"/>
          </a:xfrm>
          <a:prstGeom prst="roundRect">
            <a:avLst>
              <a:gd name="adj" fmla="val 5884"/>
            </a:avLst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457402-8CC6-44C7-BB88-E77E9DA5C529}"/>
              </a:ext>
            </a:extLst>
          </p:cNvPr>
          <p:cNvSpPr/>
          <p:nvPr/>
        </p:nvSpPr>
        <p:spPr>
          <a:xfrm>
            <a:off x="5754833" y="1517308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8EDCCE9-C312-48C1-A362-9D5B306919F1}"/>
              </a:ext>
            </a:extLst>
          </p:cNvPr>
          <p:cNvSpPr/>
          <p:nvPr/>
        </p:nvSpPr>
        <p:spPr>
          <a:xfrm>
            <a:off x="6112899" y="1517308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17889EC-0155-4418-9205-A632A8EE06C6}"/>
              </a:ext>
            </a:extLst>
          </p:cNvPr>
          <p:cNvSpPr/>
          <p:nvPr/>
        </p:nvSpPr>
        <p:spPr>
          <a:xfrm>
            <a:off x="6469609" y="1517308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9FB55D-A627-48C4-9E79-80E77FEB65C7}"/>
              </a:ext>
            </a:extLst>
          </p:cNvPr>
          <p:cNvSpPr/>
          <p:nvPr/>
        </p:nvSpPr>
        <p:spPr>
          <a:xfrm>
            <a:off x="3246768" y="1209796"/>
            <a:ext cx="3609574" cy="3488679"/>
          </a:xfrm>
          <a:prstGeom prst="roundRect">
            <a:avLst>
              <a:gd name="adj" fmla="val 5152"/>
            </a:avLst>
          </a:prstGeom>
          <a:noFill/>
          <a:ln w="28575">
            <a:solidFill>
              <a:srgbClr val="2A2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1EB8C4-5D21-4CC8-AC3D-DFF18A12556C}"/>
              </a:ext>
            </a:extLst>
          </p:cNvPr>
          <p:cNvSpPr/>
          <p:nvPr/>
        </p:nvSpPr>
        <p:spPr>
          <a:xfrm>
            <a:off x="3422887" y="1368778"/>
            <a:ext cx="44995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DAA6874-0157-4F99-A793-218977B65247}"/>
              </a:ext>
            </a:extLst>
          </p:cNvPr>
          <p:cNvSpPr/>
          <p:nvPr/>
        </p:nvSpPr>
        <p:spPr>
          <a:xfrm>
            <a:off x="4496037" y="1368778"/>
            <a:ext cx="44995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088CB7-CFFA-47BA-A635-8C03D3E39CEC}"/>
              </a:ext>
            </a:extLst>
          </p:cNvPr>
          <p:cNvSpPr/>
          <p:nvPr/>
        </p:nvSpPr>
        <p:spPr>
          <a:xfrm>
            <a:off x="5743600" y="1375263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6C50CD-E525-4A5F-9333-E7A9EC4F144F}"/>
              </a:ext>
            </a:extLst>
          </p:cNvPr>
          <p:cNvSpPr/>
          <p:nvPr/>
        </p:nvSpPr>
        <p:spPr>
          <a:xfrm>
            <a:off x="6115481" y="1375263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0589E54-494D-47A8-887D-2A2B68F9E017}"/>
              </a:ext>
            </a:extLst>
          </p:cNvPr>
          <p:cNvSpPr/>
          <p:nvPr/>
        </p:nvSpPr>
        <p:spPr>
          <a:xfrm>
            <a:off x="6463692" y="1375263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aphic 334">
            <a:extLst>
              <a:ext uri="{FF2B5EF4-FFF2-40B4-BE49-F238E27FC236}">
                <a16:creationId xmlns:a16="http://schemas.microsoft.com/office/drawing/2014/main" id="{174B35D4-399D-4908-8860-B41E273CD856}"/>
              </a:ext>
            </a:extLst>
          </p:cNvPr>
          <p:cNvGrpSpPr/>
          <p:nvPr/>
        </p:nvGrpSpPr>
        <p:grpSpPr>
          <a:xfrm>
            <a:off x="3467355" y="1604676"/>
            <a:ext cx="3215077" cy="2870106"/>
            <a:chOff x="3467355" y="1604676"/>
            <a:chExt cx="3215077" cy="2870106"/>
          </a:xfrm>
        </p:grpSpPr>
        <p:grpSp>
          <p:nvGrpSpPr>
            <p:cNvPr id="7" name="Graphic 334">
              <a:extLst>
                <a:ext uri="{FF2B5EF4-FFF2-40B4-BE49-F238E27FC236}">
                  <a16:creationId xmlns:a16="http://schemas.microsoft.com/office/drawing/2014/main" id="{174B35D4-399D-4908-8860-B41E273CD856}"/>
                </a:ext>
              </a:extLst>
            </p:cNvPr>
            <p:cNvGrpSpPr/>
            <p:nvPr/>
          </p:nvGrpSpPr>
          <p:grpSpPr>
            <a:xfrm>
              <a:off x="3467671" y="1604676"/>
              <a:ext cx="2855067" cy="383291"/>
              <a:chOff x="3467671" y="1604676"/>
              <a:chExt cx="2855067" cy="383291"/>
            </a:xfrm>
          </p:grpSpPr>
          <p:grpSp>
            <p:nvGrpSpPr>
              <p:cNvPr id="22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3467671" y="1604676"/>
                <a:ext cx="383294" cy="383291"/>
                <a:chOff x="3467671" y="1604676"/>
                <a:chExt cx="383294" cy="383291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39538E04-66D3-4735-8E0C-477F473EA680}"/>
                    </a:ext>
                  </a:extLst>
                </p:cNvPr>
                <p:cNvSpPr/>
                <p:nvPr/>
              </p:nvSpPr>
              <p:spPr>
                <a:xfrm>
                  <a:off x="3501091" y="1637931"/>
                  <a:ext cx="316772" cy="316771"/>
                </a:xfrm>
                <a:custGeom>
                  <a:avLst/>
                  <a:gdLst>
                    <a:gd name="connsiteX0" fmla="*/ 316549 w 316772"/>
                    <a:gd name="connsiteY0" fmla="*/ 157783 h 316771"/>
                    <a:gd name="connsiteX1" fmla="*/ 158162 w 316772"/>
                    <a:gd name="connsiteY1" fmla="*/ 316169 h 316771"/>
                    <a:gd name="connsiteX2" fmla="*/ -224 w 316772"/>
                    <a:gd name="connsiteY2" fmla="*/ 157783 h 316771"/>
                    <a:gd name="connsiteX3" fmla="*/ 158162 w 316772"/>
                    <a:gd name="connsiteY3" fmla="*/ -603 h 316771"/>
                    <a:gd name="connsiteX4" fmla="*/ 316549 w 316772"/>
                    <a:gd name="connsiteY4" fmla="*/ 157783 h 31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772" h="316771">
                      <a:moveTo>
                        <a:pt x="316549" y="157783"/>
                      </a:moveTo>
                      <a:cubicBezTo>
                        <a:pt x="316549" y="245212"/>
                        <a:pt x="245592" y="316169"/>
                        <a:pt x="158162" y="316169"/>
                      </a:cubicBezTo>
                      <a:cubicBezTo>
                        <a:pt x="70733" y="316169"/>
                        <a:pt x="-224" y="245212"/>
                        <a:pt x="-224" y="157783"/>
                      </a:cubicBezTo>
                      <a:cubicBezTo>
                        <a:pt x="-224" y="70353"/>
                        <a:pt x="70733" y="-603"/>
                        <a:pt x="158162" y="-603"/>
                      </a:cubicBezTo>
                      <a:cubicBezTo>
                        <a:pt x="245592" y="-603"/>
                        <a:pt x="316549" y="70353"/>
                        <a:pt x="316549" y="1577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9B9422C0-B299-4793-B4AE-69FA61B856EA}"/>
                    </a:ext>
                  </a:extLst>
                </p:cNvPr>
                <p:cNvSpPr/>
                <p:nvPr/>
              </p:nvSpPr>
              <p:spPr>
                <a:xfrm>
                  <a:off x="3467671" y="1604676"/>
                  <a:ext cx="383294" cy="383291"/>
                </a:xfrm>
                <a:custGeom>
                  <a:avLst/>
                  <a:gdLst>
                    <a:gd name="connsiteX0" fmla="*/ 191108 w 383294"/>
                    <a:gd name="connsiteY0" fmla="*/ 382688 h 383291"/>
                    <a:gd name="connsiteX1" fmla="*/ -223 w 383294"/>
                    <a:gd name="connsiteY1" fmla="*/ 190728 h 383291"/>
                    <a:gd name="connsiteX2" fmla="*/ 191741 w 383294"/>
                    <a:gd name="connsiteY2" fmla="*/ -603 h 383291"/>
                    <a:gd name="connsiteX3" fmla="*/ 383071 w 383294"/>
                    <a:gd name="connsiteY3" fmla="*/ 191038 h 383291"/>
                    <a:gd name="connsiteX4" fmla="*/ 191108 w 383294"/>
                    <a:gd name="connsiteY4" fmla="*/ 382688 h 383291"/>
                    <a:gd name="connsiteX5" fmla="*/ 191108 w 383294"/>
                    <a:gd name="connsiteY5" fmla="*/ 65916 h 383291"/>
                    <a:gd name="connsiteX6" fmla="*/ 66141 w 383294"/>
                    <a:gd name="connsiteY6" fmla="*/ 191830 h 383291"/>
                    <a:gd name="connsiteX7" fmla="*/ 192058 w 383294"/>
                    <a:gd name="connsiteY7" fmla="*/ 316797 h 383291"/>
                    <a:gd name="connsiteX8" fmla="*/ 317025 w 383294"/>
                    <a:gd name="connsiteY8" fmla="*/ 191357 h 383291"/>
                    <a:gd name="connsiteX9" fmla="*/ 191265 w 383294"/>
                    <a:gd name="connsiteY9" fmla="*/ 65597 h 383291"/>
                    <a:gd name="connsiteX10" fmla="*/ 191108 w 383294"/>
                    <a:gd name="connsiteY10" fmla="*/ 65597 h 383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3294" h="383291">
                      <a:moveTo>
                        <a:pt x="191108" y="382688"/>
                      </a:moveTo>
                      <a:cubicBezTo>
                        <a:pt x="85306" y="382534"/>
                        <a:pt x="-380" y="296525"/>
                        <a:pt x="-223" y="190728"/>
                      </a:cubicBezTo>
                      <a:cubicBezTo>
                        <a:pt x="-64" y="84922"/>
                        <a:pt x="85940" y="-767"/>
                        <a:pt x="191741" y="-603"/>
                      </a:cubicBezTo>
                      <a:cubicBezTo>
                        <a:pt x="297384" y="-448"/>
                        <a:pt x="383071" y="85396"/>
                        <a:pt x="383071" y="191038"/>
                      </a:cubicBezTo>
                      <a:cubicBezTo>
                        <a:pt x="382914" y="296999"/>
                        <a:pt x="297067" y="382688"/>
                        <a:pt x="191108" y="382688"/>
                      </a:cubicBezTo>
                      <a:close/>
                      <a:moveTo>
                        <a:pt x="191108" y="65916"/>
                      </a:moveTo>
                      <a:cubicBezTo>
                        <a:pt x="121894" y="66235"/>
                        <a:pt x="65825" y="122614"/>
                        <a:pt x="66141" y="191830"/>
                      </a:cubicBezTo>
                      <a:cubicBezTo>
                        <a:pt x="66458" y="261047"/>
                        <a:pt x="122844" y="317116"/>
                        <a:pt x="192058" y="316797"/>
                      </a:cubicBezTo>
                      <a:cubicBezTo>
                        <a:pt x="261115" y="316478"/>
                        <a:pt x="317025" y="260419"/>
                        <a:pt x="317025" y="191357"/>
                      </a:cubicBezTo>
                      <a:cubicBezTo>
                        <a:pt x="317025" y="121831"/>
                        <a:pt x="260798" y="65597"/>
                        <a:pt x="191265" y="65597"/>
                      </a:cubicBezTo>
                      <a:cubicBezTo>
                        <a:pt x="191265" y="65597"/>
                        <a:pt x="191108" y="65597"/>
                        <a:pt x="191108" y="6559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4064947" y="1775252"/>
                <a:ext cx="1524782" cy="66210"/>
                <a:chOff x="4064947" y="1775252"/>
                <a:chExt cx="1524782" cy="66210"/>
              </a:xfrm>
              <a:solidFill>
                <a:srgbClr val="2A2C28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E84BC1FC-C4A1-4FE2-B090-7A0D658E41EF}"/>
                    </a:ext>
                  </a:extLst>
                </p:cNvPr>
                <p:cNvSpPr/>
                <p:nvPr/>
              </p:nvSpPr>
              <p:spPr>
                <a:xfrm>
                  <a:off x="4098207" y="1808199"/>
                  <a:ext cx="1458418" cy="158385"/>
                </a:xfrm>
                <a:custGeom>
                  <a:avLst/>
                  <a:gdLst>
                    <a:gd name="connsiteX0" fmla="*/ 4 w 1458418"/>
                    <a:gd name="connsiteY0" fmla="*/ 1 h 158385"/>
                    <a:gd name="connsiteX1" fmla="*/ 1458423 w 1458418"/>
                    <a:gd name="connsiteY1" fmla="*/ 1 h 15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58418" h="158385">
                      <a:moveTo>
                        <a:pt x="4" y="1"/>
                      </a:moveTo>
                      <a:lnTo>
                        <a:pt x="1458423" y="1"/>
                      </a:lnTo>
                    </a:path>
                  </a:pathLst>
                </a:custGeom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22039A98-8800-4B1A-836F-C25E3B0B0A4F}"/>
                    </a:ext>
                  </a:extLst>
                </p:cNvPr>
                <p:cNvSpPr/>
                <p:nvPr/>
              </p:nvSpPr>
              <p:spPr>
                <a:xfrm>
                  <a:off x="4064947" y="1775252"/>
                  <a:ext cx="1524782" cy="66210"/>
                </a:xfrm>
                <a:custGeom>
                  <a:avLst/>
                  <a:gdLst>
                    <a:gd name="connsiteX0" fmla="*/ 1491456 w 1524782"/>
                    <a:gd name="connsiteY0" fmla="*/ 65607 h 66210"/>
                    <a:gd name="connsiteX1" fmla="*/ 32879 w 1524782"/>
                    <a:gd name="connsiteY1" fmla="*/ 65607 h 66210"/>
                    <a:gd name="connsiteX2" fmla="*/ -224 w 1524782"/>
                    <a:gd name="connsiteY2" fmla="*/ 32507 h 66210"/>
                    <a:gd name="connsiteX3" fmla="*/ 32879 w 1524782"/>
                    <a:gd name="connsiteY3" fmla="*/ -603 h 66210"/>
                    <a:gd name="connsiteX4" fmla="*/ 1491456 w 1524782"/>
                    <a:gd name="connsiteY4" fmla="*/ -603 h 66210"/>
                    <a:gd name="connsiteX5" fmla="*/ 1524559 w 1524782"/>
                    <a:gd name="connsiteY5" fmla="*/ 32507 h 66210"/>
                    <a:gd name="connsiteX6" fmla="*/ 1491456 w 1524782"/>
                    <a:gd name="connsiteY6" fmla="*/ 65607 h 6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4782" h="66210">
                      <a:moveTo>
                        <a:pt x="1491456" y="65607"/>
                      </a:moveTo>
                      <a:lnTo>
                        <a:pt x="32879" y="65607"/>
                      </a:lnTo>
                      <a:cubicBezTo>
                        <a:pt x="14664" y="65607"/>
                        <a:pt x="-224" y="50719"/>
                        <a:pt x="-224" y="32507"/>
                      </a:cubicBezTo>
                      <a:cubicBezTo>
                        <a:pt x="-224" y="14284"/>
                        <a:pt x="14664" y="-603"/>
                        <a:pt x="32879" y="-603"/>
                      </a:cubicBezTo>
                      <a:lnTo>
                        <a:pt x="1491456" y="-603"/>
                      </a:lnTo>
                      <a:cubicBezTo>
                        <a:pt x="1509669" y="-603"/>
                        <a:pt x="1524559" y="14284"/>
                        <a:pt x="1524559" y="32507"/>
                      </a:cubicBezTo>
                      <a:cubicBezTo>
                        <a:pt x="1524559" y="50719"/>
                        <a:pt x="1509669" y="65607"/>
                        <a:pt x="1491456" y="6560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5838708" y="1733913"/>
                <a:ext cx="484030" cy="124498"/>
                <a:chOff x="5838708" y="1733913"/>
                <a:chExt cx="484030" cy="124498"/>
              </a:xfrm>
              <a:solidFill>
                <a:srgbClr val="2A2C28"/>
              </a:solidFill>
            </p:grpSpPr>
            <p:grpSp>
              <p:nvGrpSpPr>
                <p:cNvPr id="29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5838708" y="1733913"/>
                  <a:ext cx="124493" cy="124498"/>
                  <a:chOff x="5838708" y="1733913"/>
                  <a:chExt cx="124493" cy="124498"/>
                </a:xfrm>
                <a:solidFill>
                  <a:srgbClr val="2A2C28"/>
                </a:solidFill>
              </p:grpSpPr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0CCF2DA3-367B-4FA8-8D06-1E440D33DD30}"/>
                      </a:ext>
                    </a:extLst>
                  </p:cNvPr>
                  <p:cNvSpPr/>
                  <p:nvPr/>
                </p:nvSpPr>
                <p:spPr>
                  <a:xfrm>
                    <a:off x="5849482" y="1744848"/>
                    <a:ext cx="102635" cy="102627"/>
                  </a:xfrm>
                  <a:custGeom>
                    <a:avLst/>
                    <a:gdLst>
                      <a:gd name="connsiteX0" fmla="*/ 102411 w 102635"/>
                      <a:gd name="connsiteY0" fmla="*/ 50865 h 102627"/>
                      <a:gd name="connsiteX1" fmla="*/ 50936 w 102635"/>
                      <a:gd name="connsiteY1" fmla="*/ 102024 h 102627"/>
                      <a:gd name="connsiteX2" fmla="*/ -223 w 102635"/>
                      <a:gd name="connsiteY2" fmla="*/ 50556 h 102627"/>
                      <a:gd name="connsiteX3" fmla="*/ 51252 w 102635"/>
                      <a:gd name="connsiteY3" fmla="*/ -602 h 102627"/>
                      <a:gd name="connsiteX4" fmla="*/ 51885 w 102635"/>
                      <a:gd name="connsiteY4" fmla="*/ -602 h 102627"/>
                      <a:gd name="connsiteX5" fmla="*/ 102411 w 102635"/>
                      <a:gd name="connsiteY5" fmla="*/ 50865 h 1026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5" h="102627">
                        <a:moveTo>
                          <a:pt x="102411" y="50865"/>
                        </a:moveTo>
                        <a:cubicBezTo>
                          <a:pt x="102251" y="79219"/>
                          <a:pt x="79287" y="102188"/>
                          <a:pt x="50936" y="102024"/>
                        </a:cubicBezTo>
                        <a:cubicBezTo>
                          <a:pt x="22584" y="101869"/>
                          <a:pt x="-382" y="78900"/>
                          <a:pt x="-223" y="50556"/>
                        </a:cubicBezTo>
                        <a:cubicBezTo>
                          <a:pt x="-66" y="22202"/>
                          <a:pt x="22901" y="-767"/>
                          <a:pt x="51252" y="-602"/>
                        </a:cubicBezTo>
                        <a:cubicBezTo>
                          <a:pt x="51409" y="-602"/>
                          <a:pt x="51726" y="-602"/>
                          <a:pt x="51885" y="-602"/>
                        </a:cubicBezTo>
                        <a:cubicBezTo>
                          <a:pt x="79920" y="-129"/>
                          <a:pt x="102570" y="22831"/>
                          <a:pt x="102411" y="50865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53133C67-C6EB-48BD-A156-76CA0897700C}"/>
                      </a:ext>
                    </a:extLst>
                  </p:cNvPr>
                  <p:cNvSpPr/>
                  <p:nvPr/>
                </p:nvSpPr>
                <p:spPr>
                  <a:xfrm>
                    <a:off x="5838708" y="1733913"/>
                    <a:ext cx="124493" cy="124498"/>
                  </a:xfrm>
                  <a:custGeom>
                    <a:avLst/>
                    <a:gdLst>
                      <a:gd name="connsiteX0" fmla="*/ 62659 w 124493"/>
                      <a:gd name="connsiteY0" fmla="*/ 123893 h 124498"/>
                      <a:gd name="connsiteX1" fmla="*/ -221 w 124493"/>
                      <a:gd name="connsiteY1" fmla="*/ 62284 h 124498"/>
                      <a:gd name="connsiteX2" fmla="*/ 61392 w 124493"/>
                      <a:gd name="connsiteY2" fmla="*/ -600 h 124498"/>
                      <a:gd name="connsiteX3" fmla="*/ 124270 w 124493"/>
                      <a:gd name="connsiteY3" fmla="*/ 61008 h 124498"/>
                      <a:gd name="connsiteX4" fmla="*/ 124270 w 124493"/>
                      <a:gd name="connsiteY4" fmla="*/ 61801 h 124498"/>
                      <a:gd name="connsiteX5" fmla="*/ 62659 w 124493"/>
                      <a:gd name="connsiteY5" fmla="*/ 123893 h 124498"/>
                      <a:gd name="connsiteX6" fmla="*/ 62659 w 124493"/>
                      <a:gd name="connsiteY6" fmla="*/ 21257 h 124498"/>
                      <a:gd name="connsiteX7" fmla="*/ 19894 w 124493"/>
                      <a:gd name="connsiteY7" fmla="*/ 59113 h 124498"/>
                      <a:gd name="connsiteX8" fmla="*/ 57591 w 124493"/>
                      <a:gd name="connsiteY8" fmla="*/ 101881 h 124498"/>
                      <a:gd name="connsiteX9" fmla="*/ 62659 w 124493"/>
                      <a:gd name="connsiteY9" fmla="*/ 101881 h 124498"/>
                      <a:gd name="connsiteX10" fmla="*/ 100513 w 124493"/>
                      <a:gd name="connsiteY10" fmla="*/ 59113 h 124498"/>
                      <a:gd name="connsiteX11" fmla="*/ 62659 w 124493"/>
                      <a:gd name="connsiteY11" fmla="*/ 21257 h 124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4493" h="124498">
                        <a:moveTo>
                          <a:pt x="62659" y="123893"/>
                        </a:moveTo>
                        <a:cubicBezTo>
                          <a:pt x="28290" y="124212"/>
                          <a:pt x="96" y="96651"/>
                          <a:pt x="-221" y="62284"/>
                        </a:cubicBezTo>
                        <a:cubicBezTo>
                          <a:pt x="-537" y="27908"/>
                          <a:pt x="27021" y="-281"/>
                          <a:pt x="61392" y="-600"/>
                        </a:cubicBezTo>
                        <a:cubicBezTo>
                          <a:pt x="95762" y="-919"/>
                          <a:pt x="123953" y="26641"/>
                          <a:pt x="124270" y="61008"/>
                        </a:cubicBezTo>
                        <a:cubicBezTo>
                          <a:pt x="124270" y="61327"/>
                          <a:pt x="124270" y="61491"/>
                          <a:pt x="124270" y="61801"/>
                        </a:cubicBezTo>
                        <a:cubicBezTo>
                          <a:pt x="123637" y="95703"/>
                          <a:pt x="96554" y="122945"/>
                          <a:pt x="62659" y="123893"/>
                        </a:cubicBezTo>
                        <a:close/>
                        <a:moveTo>
                          <a:pt x="62659" y="21257"/>
                        </a:moveTo>
                        <a:cubicBezTo>
                          <a:pt x="40325" y="19836"/>
                          <a:pt x="21163" y="36782"/>
                          <a:pt x="19894" y="59113"/>
                        </a:cubicBezTo>
                        <a:cubicBezTo>
                          <a:pt x="18468" y="81290"/>
                          <a:pt x="35417" y="100450"/>
                          <a:pt x="57591" y="101881"/>
                        </a:cubicBezTo>
                        <a:cubicBezTo>
                          <a:pt x="59333" y="102035"/>
                          <a:pt x="60916" y="102035"/>
                          <a:pt x="62659" y="101881"/>
                        </a:cubicBezTo>
                        <a:cubicBezTo>
                          <a:pt x="84992" y="100450"/>
                          <a:pt x="101779" y="81290"/>
                          <a:pt x="100513" y="59113"/>
                        </a:cubicBezTo>
                        <a:cubicBezTo>
                          <a:pt x="99087" y="38677"/>
                          <a:pt x="82933" y="22523"/>
                          <a:pt x="62659" y="21257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2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198248" y="1733916"/>
                  <a:ext cx="124490" cy="124493"/>
                  <a:chOff x="6198248" y="1733916"/>
                  <a:chExt cx="124490" cy="124493"/>
                </a:xfrm>
                <a:solidFill>
                  <a:srgbClr val="2A2C28"/>
                </a:solidFill>
              </p:grpSpPr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27B73EB8-F58C-4D95-ABBE-4ACC53FE80C2}"/>
                      </a:ext>
                    </a:extLst>
                  </p:cNvPr>
                  <p:cNvSpPr/>
                  <p:nvPr/>
                </p:nvSpPr>
                <p:spPr>
                  <a:xfrm>
                    <a:off x="6209334" y="1744849"/>
                    <a:ext cx="103268" cy="102471"/>
                  </a:xfrm>
                  <a:custGeom>
                    <a:avLst/>
                    <a:gdLst>
                      <a:gd name="connsiteX0" fmla="*/ 103045 w 103268"/>
                      <a:gd name="connsiteY0" fmla="*/ 50864 h 102471"/>
                      <a:gd name="connsiteX1" fmla="*/ 50937 w 103268"/>
                      <a:gd name="connsiteY1" fmla="*/ 101868 h 102471"/>
                      <a:gd name="connsiteX2" fmla="*/ -224 w 103268"/>
                      <a:gd name="connsiteY2" fmla="*/ 50710 h 102471"/>
                      <a:gd name="connsiteX3" fmla="*/ 50937 w 103268"/>
                      <a:gd name="connsiteY3" fmla="*/ -603 h 102471"/>
                      <a:gd name="connsiteX4" fmla="*/ 103045 w 103268"/>
                      <a:gd name="connsiteY4" fmla="*/ 50864 h 102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268" h="102471">
                        <a:moveTo>
                          <a:pt x="103045" y="50864"/>
                        </a:moveTo>
                        <a:cubicBezTo>
                          <a:pt x="102412" y="79218"/>
                          <a:pt x="79288" y="101868"/>
                          <a:pt x="50937" y="101868"/>
                        </a:cubicBezTo>
                        <a:cubicBezTo>
                          <a:pt x="22586" y="101868"/>
                          <a:pt x="-224" y="78899"/>
                          <a:pt x="-224" y="50710"/>
                        </a:cubicBezTo>
                        <a:cubicBezTo>
                          <a:pt x="-224" y="22356"/>
                          <a:pt x="22586" y="-603"/>
                          <a:pt x="50937" y="-603"/>
                        </a:cubicBezTo>
                        <a:cubicBezTo>
                          <a:pt x="79446" y="-449"/>
                          <a:pt x="102569" y="22356"/>
                          <a:pt x="103045" y="50864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549A39D0-4037-4BAE-84E4-C7FACAB67989}"/>
                      </a:ext>
                    </a:extLst>
                  </p:cNvPr>
                  <p:cNvSpPr/>
                  <p:nvPr/>
                </p:nvSpPr>
                <p:spPr>
                  <a:xfrm>
                    <a:off x="6198248" y="1733916"/>
                    <a:ext cx="124490" cy="124493"/>
                  </a:xfrm>
                  <a:custGeom>
                    <a:avLst/>
                    <a:gdLst>
                      <a:gd name="connsiteX0" fmla="*/ 62023 w 124490"/>
                      <a:gd name="connsiteY0" fmla="*/ 123890 h 124493"/>
                      <a:gd name="connsiteX1" fmla="*/ -224 w 124490"/>
                      <a:gd name="connsiteY1" fmla="*/ 61643 h 124493"/>
                      <a:gd name="connsiteX2" fmla="*/ 62023 w 124490"/>
                      <a:gd name="connsiteY2" fmla="*/ -603 h 124493"/>
                      <a:gd name="connsiteX3" fmla="*/ 124267 w 124490"/>
                      <a:gd name="connsiteY3" fmla="*/ 61643 h 124493"/>
                      <a:gd name="connsiteX4" fmla="*/ 62023 w 124490"/>
                      <a:gd name="connsiteY4" fmla="*/ 123890 h 124493"/>
                      <a:gd name="connsiteX5" fmla="*/ 62023 w 124490"/>
                      <a:gd name="connsiteY5" fmla="*/ 21254 h 124493"/>
                      <a:gd name="connsiteX6" fmla="*/ 22267 w 124490"/>
                      <a:gd name="connsiteY6" fmla="*/ 62281 h 124493"/>
                      <a:gd name="connsiteX7" fmla="*/ 63289 w 124490"/>
                      <a:gd name="connsiteY7" fmla="*/ 102032 h 124493"/>
                      <a:gd name="connsiteX8" fmla="*/ 103043 w 124490"/>
                      <a:gd name="connsiteY8" fmla="*/ 61798 h 124493"/>
                      <a:gd name="connsiteX9" fmla="*/ 62023 w 124490"/>
                      <a:gd name="connsiteY9" fmla="*/ 21254 h 124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490" h="124493">
                        <a:moveTo>
                          <a:pt x="62023" y="123890"/>
                        </a:moveTo>
                        <a:cubicBezTo>
                          <a:pt x="27652" y="123890"/>
                          <a:pt x="-224" y="96010"/>
                          <a:pt x="-224" y="61643"/>
                        </a:cubicBezTo>
                        <a:cubicBezTo>
                          <a:pt x="-224" y="27277"/>
                          <a:pt x="27652" y="-603"/>
                          <a:pt x="62023" y="-603"/>
                        </a:cubicBezTo>
                        <a:cubicBezTo>
                          <a:pt x="96392" y="-603"/>
                          <a:pt x="124267" y="27277"/>
                          <a:pt x="124267" y="61643"/>
                        </a:cubicBezTo>
                        <a:cubicBezTo>
                          <a:pt x="124267" y="96010"/>
                          <a:pt x="96392" y="123890"/>
                          <a:pt x="62023" y="123890"/>
                        </a:cubicBezTo>
                        <a:close/>
                        <a:moveTo>
                          <a:pt x="62023" y="21254"/>
                        </a:moveTo>
                        <a:cubicBezTo>
                          <a:pt x="39690" y="21573"/>
                          <a:pt x="21950" y="39941"/>
                          <a:pt x="22267" y="62281"/>
                        </a:cubicBezTo>
                        <a:cubicBezTo>
                          <a:pt x="22584" y="84612"/>
                          <a:pt x="40956" y="102351"/>
                          <a:pt x="63289" y="102032"/>
                        </a:cubicBezTo>
                        <a:cubicBezTo>
                          <a:pt x="85304" y="101713"/>
                          <a:pt x="102886" y="83820"/>
                          <a:pt x="103043" y="61798"/>
                        </a:cubicBezTo>
                        <a:cubicBezTo>
                          <a:pt x="102726" y="39312"/>
                          <a:pt x="84514" y="21254"/>
                          <a:pt x="62023" y="21254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8" name="Graphic 334">
              <a:extLst>
                <a:ext uri="{FF2B5EF4-FFF2-40B4-BE49-F238E27FC236}">
                  <a16:creationId xmlns:a16="http://schemas.microsoft.com/office/drawing/2014/main" id="{174B35D4-399D-4908-8860-B41E273CD856}"/>
                </a:ext>
              </a:extLst>
            </p:cNvPr>
            <p:cNvGrpSpPr/>
            <p:nvPr/>
          </p:nvGrpSpPr>
          <p:grpSpPr>
            <a:xfrm>
              <a:off x="3467830" y="2226019"/>
              <a:ext cx="3214602" cy="383611"/>
              <a:chOff x="3467830" y="2226019"/>
              <a:chExt cx="3214602" cy="383611"/>
            </a:xfrm>
          </p:grpSpPr>
          <p:grpSp>
            <p:nvGrpSpPr>
              <p:cNvPr id="39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3467830" y="2226019"/>
                <a:ext cx="383611" cy="383611"/>
                <a:chOff x="3467830" y="2226019"/>
                <a:chExt cx="383611" cy="383611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DDFD8BFE-E70C-43D5-B2AC-8161069FBA65}"/>
                    </a:ext>
                  </a:extLst>
                </p:cNvPr>
                <p:cNvSpPr/>
                <p:nvPr/>
              </p:nvSpPr>
              <p:spPr>
                <a:xfrm>
                  <a:off x="3501091" y="2259120"/>
                  <a:ext cx="316772" cy="316771"/>
                </a:xfrm>
                <a:custGeom>
                  <a:avLst/>
                  <a:gdLst>
                    <a:gd name="connsiteX0" fmla="*/ 316549 w 316772"/>
                    <a:gd name="connsiteY0" fmla="*/ 157783 h 316771"/>
                    <a:gd name="connsiteX1" fmla="*/ 158162 w 316772"/>
                    <a:gd name="connsiteY1" fmla="*/ 316169 h 316771"/>
                    <a:gd name="connsiteX2" fmla="*/ -224 w 316772"/>
                    <a:gd name="connsiteY2" fmla="*/ 157783 h 316771"/>
                    <a:gd name="connsiteX3" fmla="*/ 158162 w 316772"/>
                    <a:gd name="connsiteY3" fmla="*/ -603 h 316771"/>
                    <a:gd name="connsiteX4" fmla="*/ 316549 w 316772"/>
                    <a:gd name="connsiteY4" fmla="*/ 157783 h 31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772" h="316771">
                      <a:moveTo>
                        <a:pt x="316549" y="157783"/>
                      </a:moveTo>
                      <a:cubicBezTo>
                        <a:pt x="316549" y="245212"/>
                        <a:pt x="245592" y="316169"/>
                        <a:pt x="158162" y="316169"/>
                      </a:cubicBezTo>
                      <a:cubicBezTo>
                        <a:pt x="70733" y="316169"/>
                        <a:pt x="-224" y="245212"/>
                        <a:pt x="-224" y="157783"/>
                      </a:cubicBezTo>
                      <a:cubicBezTo>
                        <a:pt x="-224" y="70353"/>
                        <a:pt x="70733" y="-603"/>
                        <a:pt x="158162" y="-603"/>
                      </a:cubicBezTo>
                      <a:cubicBezTo>
                        <a:pt x="245592" y="-603"/>
                        <a:pt x="316549" y="70353"/>
                        <a:pt x="316549" y="157783"/>
                      </a:cubicBezTo>
                      <a:close/>
                    </a:path>
                  </a:pathLst>
                </a:custGeom>
                <a:solidFill>
                  <a:srgbClr val="FFA600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ABD3BA36-6623-48F8-951C-1B196E0BB555}"/>
                    </a:ext>
                  </a:extLst>
                </p:cNvPr>
                <p:cNvSpPr/>
                <p:nvPr/>
              </p:nvSpPr>
              <p:spPr>
                <a:xfrm>
                  <a:off x="3467830" y="2226019"/>
                  <a:ext cx="383611" cy="383611"/>
                </a:xfrm>
                <a:custGeom>
                  <a:avLst/>
                  <a:gdLst>
                    <a:gd name="connsiteX0" fmla="*/ 190949 w 383611"/>
                    <a:gd name="connsiteY0" fmla="*/ 383008 h 383611"/>
                    <a:gd name="connsiteX1" fmla="*/ -223 w 383611"/>
                    <a:gd name="connsiteY1" fmla="*/ 190574 h 383611"/>
                    <a:gd name="connsiteX2" fmla="*/ 192216 w 383611"/>
                    <a:gd name="connsiteY2" fmla="*/ -602 h 383611"/>
                    <a:gd name="connsiteX3" fmla="*/ 383388 w 383611"/>
                    <a:gd name="connsiteY3" fmla="*/ 191048 h 383611"/>
                    <a:gd name="connsiteX4" fmla="*/ 191106 w 383611"/>
                    <a:gd name="connsiteY4" fmla="*/ 383008 h 383611"/>
                    <a:gd name="connsiteX5" fmla="*/ 190949 w 383611"/>
                    <a:gd name="connsiteY5" fmla="*/ 383008 h 383611"/>
                    <a:gd name="connsiteX6" fmla="*/ 190949 w 383611"/>
                    <a:gd name="connsiteY6" fmla="*/ 65443 h 383611"/>
                    <a:gd name="connsiteX7" fmla="*/ 65349 w 383611"/>
                    <a:gd name="connsiteY7" fmla="*/ 191367 h 383611"/>
                    <a:gd name="connsiteX8" fmla="*/ 191266 w 383611"/>
                    <a:gd name="connsiteY8" fmla="*/ 316962 h 383611"/>
                    <a:gd name="connsiteX9" fmla="*/ 316866 w 383611"/>
                    <a:gd name="connsiteY9" fmla="*/ 191048 h 383611"/>
                    <a:gd name="connsiteX10" fmla="*/ 190949 w 383611"/>
                    <a:gd name="connsiteY10" fmla="*/ 65443 h 38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3611" h="383611">
                      <a:moveTo>
                        <a:pt x="190949" y="383008"/>
                      </a:moveTo>
                      <a:cubicBezTo>
                        <a:pt x="84988" y="382689"/>
                        <a:pt x="-539" y="296536"/>
                        <a:pt x="-223" y="190574"/>
                      </a:cubicBezTo>
                      <a:cubicBezTo>
                        <a:pt x="94" y="84613"/>
                        <a:pt x="86255" y="-921"/>
                        <a:pt x="192216" y="-602"/>
                      </a:cubicBezTo>
                      <a:cubicBezTo>
                        <a:pt x="297860" y="-283"/>
                        <a:pt x="383228" y="85406"/>
                        <a:pt x="383388" y="191048"/>
                      </a:cubicBezTo>
                      <a:cubicBezTo>
                        <a:pt x="383228" y="297164"/>
                        <a:pt x="297225" y="383172"/>
                        <a:pt x="191106" y="383008"/>
                      </a:cubicBezTo>
                      <a:cubicBezTo>
                        <a:pt x="191106" y="383008"/>
                        <a:pt x="190949" y="383008"/>
                        <a:pt x="190949" y="383008"/>
                      </a:cubicBezTo>
                      <a:close/>
                      <a:moveTo>
                        <a:pt x="190949" y="65443"/>
                      </a:moveTo>
                      <a:cubicBezTo>
                        <a:pt x="121416" y="65608"/>
                        <a:pt x="65190" y="121832"/>
                        <a:pt x="65349" y="191367"/>
                      </a:cubicBezTo>
                      <a:cubicBezTo>
                        <a:pt x="65506" y="260893"/>
                        <a:pt x="121735" y="317117"/>
                        <a:pt x="191266" y="316962"/>
                      </a:cubicBezTo>
                      <a:cubicBezTo>
                        <a:pt x="260797" y="316808"/>
                        <a:pt x="317023" y="260419"/>
                        <a:pt x="316866" y="191048"/>
                      </a:cubicBezTo>
                      <a:cubicBezTo>
                        <a:pt x="316707" y="121513"/>
                        <a:pt x="260480" y="65289"/>
                        <a:pt x="190949" y="65443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AF18ED8-C2AF-4DE2-88AF-55752F7196AE}"/>
                  </a:ext>
                </a:extLst>
              </p:cNvPr>
              <p:cNvSpPr/>
              <p:nvPr/>
            </p:nvSpPr>
            <p:spPr>
              <a:xfrm>
                <a:off x="4098207" y="2425271"/>
                <a:ext cx="1458418" cy="158385"/>
              </a:xfrm>
              <a:custGeom>
                <a:avLst/>
                <a:gdLst>
                  <a:gd name="connsiteX0" fmla="*/ 4 w 1458418"/>
                  <a:gd name="connsiteY0" fmla="*/ 5 h 158385"/>
                  <a:gd name="connsiteX1" fmla="*/ 1458423 w 1458418"/>
                  <a:gd name="connsiteY1" fmla="*/ 5 h 158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8418" h="158385">
                    <a:moveTo>
                      <a:pt x="4" y="5"/>
                    </a:moveTo>
                    <a:lnTo>
                      <a:pt x="1458423" y="5"/>
                    </a:lnTo>
                  </a:path>
                </a:pathLst>
              </a:custGeom>
              <a:ln w="1581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5838388" y="2354950"/>
                <a:ext cx="844044" cy="125446"/>
                <a:chOff x="5838388" y="2354950"/>
                <a:chExt cx="844044" cy="125446"/>
              </a:xfrm>
              <a:solidFill>
                <a:srgbClr val="2A2C28"/>
              </a:solidFill>
            </p:grpSpPr>
            <p:grpSp>
              <p:nvGrpSpPr>
                <p:cNvPr id="46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5838388" y="2355572"/>
                  <a:ext cx="124813" cy="124824"/>
                  <a:chOff x="5838388" y="2355572"/>
                  <a:chExt cx="124813" cy="124824"/>
                </a:xfrm>
                <a:solidFill>
                  <a:srgbClr val="2A2C28"/>
                </a:solidFill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83932E75-430E-4359-A8BA-AE37FC25E678}"/>
                      </a:ext>
                    </a:extLst>
                  </p:cNvPr>
                  <p:cNvSpPr/>
                  <p:nvPr/>
                </p:nvSpPr>
                <p:spPr>
                  <a:xfrm>
                    <a:off x="5849482" y="2366512"/>
                    <a:ext cx="102635" cy="102636"/>
                  </a:xfrm>
                  <a:custGeom>
                    <a:avLst/>
                    <a:gdLst>
                      <a:gd name="connsiteX0" fmla="*/ 102411 w 102635"/>
                      <a:gd name="connsiteY0" fmla="*/ 50391 h 102636"/>
                      <a:gd name="connsiteX1" fmla="*/ 51409 w 102635"/>
                      <a:gd name="connsiteY1" fmla="*/ 102032 h 102636"/>
                      <a:gd name="connsiteX2" fmla="*/ -223 w 102635"/>
                      <a:gd name="connsiteY2" fmla="*/ 51029 h 102636"/>
                      <a:gd name="connsiteX3" fmla="*/ 50776 w 102635"/>
                      <a:gd name="connsiteY3" fmla="*/ -603 h 102636"/>
                      <a:gd name="connsiteX4" fmla="*/ 51885 w 102635"/>
                      <a:gd name="connsiteY4" fmla="*/ -603 h 102636"/>
                      <a:gd name="connsiteX5" fmla="*/ 102411 w 102635"/>
                      <a:gd name="connsiteY5" fmla="*/ 50391 h 102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5" h="102636">
                        <a:moveTo>
                          <a:pt x="102411" y="50391"/>
                        </a:moveTo>
                        <a:cubicBezTo>
                          <a:pt x="102570" y="78744"/>
                          <a:pt x="79761" y="101868"/>
                          <a:pt x="51409" y="102032"/>
                        </a:cubicBezTo>
                        <a:cubicBezTo>
                          <a:pt x="23058" y="102187"/>
                          <a:pt x="-66" y="79382"/>
                          <a:pt x="-223" y="51029"/>
                        </a:cubicBezTo>
                        <a:cubicBezTo>
                          <a:pt x="-382" y="22675"/>
                          <a:pt x="22425" y="-449"/>
                          <a:pt x="50776" y="-603"/>
                        </a:cubicBezTo>
                        <a:cubicBezTo>
                          <a:pt x="51093" y="-603"/>
                          <a:pt x="51569" y="-603"/>
                          <a:pt x="51885" y="-603"/>
                        </a:cubicBezTo>
                        <a:cubicBezTo>
                          <a:pt x="79761" y="-130"/>
                          <a:pt x="102251" y="22521"/>
                          <a:pt x="102411" y="50391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0408375D-142F-44BC-A37B-D6189E67D6BE}"/>
                      </a:ext>
                    </a:extLst>
                  </p:cNvPr>
                  <p:cNvSpPr/>
                  <p:nvPr/>
                </p:nvSpPr>
                <p:spPr>
                  <a:xfrm>
                    <a:off x="5838388" y="2355572"/>
                    <a:ext cx="124813" cy="124824"/>
                  </a:xfrm>
                  <a:custGeom>
                    <a:avLst/>
                    <a:gdLst>
                      <a:gd name="connsiteX0" fmla="*/ 62979 w 124813"/>
                      <a:gd name="connsiteY0" fmla="*/ 124215 h 124824"/>
                      <a:gd name="connsiteX1" fmla="*/ -218 w 124813"/>
                      <a:gd name="connsiteY1" fmla="*/ 62597 h 124824"/>
                      <a:gd name="connsiteX2" fmla="*/ 61396 w 124813"/>
                      <a:gd name="connsiteY2" fmla="*/ -597 h 124824"/>
                      <a:gd name="connsiteX3" fmla="*/ 124590 w 124813"/>
                      <a:gd name="connsiteY3" fmla="*/ 60857 h 124824"/>
                      <a:gd name="connsiteX4" fmla="*/ 62979 w 124813"/>
                      <a:gd name="connsiteY4" fmla="*/ 124215 h 124824"/>
                      <a:gd name="connsiteX5" fmla="*/ 62979 w 124813"/>
                      <a:gd name="connsiteY5" fmla="*/ 21424 h 124824"/>
                      <a:gd name="connsiteX6" fmla="*/ 21799 w 124813"/>
                      <a:gd name="connsiteY6" fmla="*/ 61495 h 124824"/>
                      <a:gd name="connsiteX7" fmla="*/ 62186 w 124813"/>
                      <a:gd name="connsiteY7" fmla="*/ 101884 h 124824"/>
                      <a:gd name="connsiteX8" fmla="*/ 102575 w 124813"/>
                      <a:gd name="connsiteY8" fmla="*/ 61495 h 124824"/>
                      <a:gd name="connsiteX9" fmla="*/ 62979 w 124813"/>
                      <a:gd name="connsiteY9" fmla="*/ 21424 h 12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813" h="124824">
                        <a:moveTo>
                          <a:pt x="62979" y="124215"/>
                        </a:moveTo>
                        <a:cubicBezTo>
                          <a:pt x="28450" y="124689"/>
                          <a:pt x="259" y="97128"/>
                          <a:pt x="-218" y="62597"/>
                        </a:cubicBezTo>
                        <a:cubicBezTo>
                          <a:pt x="-691" y="28075"/>
                          <a:pt x="27024" y="-124"/>
                          <a:pt x="61396" y="-597"/>
                        </a:cubicBezTo>
                        <a:cubicBezTo>
                          <a:pt x="95765" y="-1071"/>
                          <a:pt x="124116" y="26490"/>
                          <a:pt x="124590" y="60857"/>
                        </a:cubicBezTo>
                        <a:cubicBezTo>
                          <a:pt x="124590" y="95233"/>
                          <a:pt x="97348" y="123267"/>
                          <a:pt x="62979" y="124215"/>
                        </a:cubicBezTo>
                        <a:close/>
                        <a:moveTo>
                          <a:pt x="62979" y="21424"/>
                        </a:moveTo>
                        <a:cubicBezTo>
                          <a:pt x="40488" y="21105"/>
                          <a:pt x="22116" y="38999"/>
                          <a:pt x="21799" y="61495"/>
                        </a:cubicBezTo>
                        <a:cubicBezTo>
                          <a:pt x="21799" y="83826"/>
                          <a:pt x="39855" y="101884"/>
                          <a:pt x="62186" y="101884"/>
                        </a:cubicBezTo>
                        <a:cubicBezTo>
                          <a:pt x="84520" y="101884"/>
                          <a:pt x="102575" y="83826"/>
                          <a:pt x="102575" y="61495"/>
                        </a:cubicBezTo>
                        <a:cubicBezTo>
                          <a:pt x="102416" y="39637"/>
                          <a:pt x="84836" y="21898"/>
                          <a:pt x="62979" y="21424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9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198088" y="2354950"/>
                  <a:ext cx="124809" cy="125440"/>
                  <a:chOff x="6198088" y="2354950"/>
                  <a:chExt cx="124809" cy="125440"/>
                </a:xfrm>
                <a:solidFill>
                  <a:srgbClr val="2A2C28"/>
                </a:solidFill>
              </p:grpSpPr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E5AED6BC-120D-4874-8DF2-524FA1C850E7}"/>
                      </a:ext>
                    </a:extLst>
                  </p:cNvPr>
                  <p:cNvSpPr/>
                  <p:nvPr/>
                </p:nvSpPr>
                <p:spPr>
                  <a:xfrm>
                    <a:off x="6209177" y="2366512"/>
                    <a:ext cx="103426" cy="102945"/>
                  </a:xfrm>
                  <a:custGeom>
                    <a:avLst/>
                    <a:gdLst>
                      <a:gd name="connsiteX0" fmla="*/ 103203 w 103426"/>
                      <a:gd name="connsiteY0" fmla="*/ 50391 h 102945"/>
                      <a:gd name="connsiteX1" fmla="*/ 51094 w 103426"/>
                      <a:gd name="connsiteY1" fmla="*/ 102342 h 102945"/>
                      <a:gd name="connsiteX2" fmla="*/ -224 w 103426"/>
                      <a:gd name="connsiteY2" fmla="*/ 50391 h 102945"/>
                      <a:gd name="connsiteX3" fmla="*/ 51094 w 103426"/>
                      <a:gd name="connsiteY3" fmla="*/ -603 h 102945"/>
                      <a:gd name="connsiteX4" fmla="*/ 103203 w 103426"/>
                      <a:gd name="connsiteY4" fmla="*/ 50391 h 1029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426" h="102945">
                        <a:moveTo>
                          <a:pt x="103203" y="50391"/>
                        </a:moveTo>
                        <a:cubicBezTo>
                          <a:pt x="102726" y="78909"/>
                          <a:pt x="79603" y="102032"/>
                          <a:pt x="51094" y="102342"/>
                        </a:cubicBezTo>
                        <a:cubicBezTo>
                          <a:pt x="22743" y="101868"/>
                          <a:pt x="-66" y="78744"/>
                          <a:pt x="-224" y="50391"/>
                        </a:cubicBezTo>
                        <a:cubicBezTo>
                          <a:pt x="93" y="22202"/>
                          <a:pt x="22900" y="-449"/>
                          <a:pt x="51094" y="-603"/>
                        </a:cubicBezTo>
                        <a:cubicBezTo>
                          <a:pt x="79446" y="-603"/>
                          <a:pt x="102569" y="22047"/>
                          <a:pt x="103203" y="50391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17393C63-B573-4984-BB82-71E9D8E4367A}"/>
                      </a:ext>
                    </a:extLst>
                  </p:cNvPr>
                  <p:cNvSpPr/>
                  <p:nvPr/>
                </p:nvSpPr>
                <p:spPr>
                  <a:xfrm>
                    <a:off x="6198088" y="2354950"/>
                    <a:ext cx="124809" cy="125440"/>
                  </a:xfrm>
                  <a:custGeom>
                    <a:avLst/>
                    <a:gdLst>
                      <a:gd name="connsiteX0" fmla="*/ 62183 w 124809"/>
                      <a:gd name="connsiteY0" fmla="*/ 124837 h 125440"/>
                      <a:gd name="connsiteX1" fmla="*/ -224 w 124809"/>
                      <a:gd name="connsiteY1" fmla="*/ 61479 h 125440"/>
                      <a:gd name="connsiteX2" fmla="*/ 62183 w 124809"/>
                      <a:gd name="connsiteY2" fmla="*/ -603 h 125440"/>
                      <a:gd name="connsiteX3" fmla="*/ 124586 w 124809"/>
                      <a:gd name="connsiteY3" fmla="*/ 61798 h 125440"/>
                      <a:gd name="connsiteX4" fmla="*/ 62183 w 124809"/>
                      <a:gd name="connsiteY4" fmla="*/ 124199 h 125440"/>
                      <a:gd name="connsiteX5" fmla="*/ 62183 w 124809"/>
                      <a:gd name="connsiteY5" fmla="*/ 22047 h 125440"/>
                      <a:gd name="connsiteX6" fmla="*/ 21793 w 124809"/>
                      <a:gd name="connsiteY6" fmla="*/ 62591 h 125440"/>
                      <a:gd name="connsiteX7" fmla="*/ 62183 w 124809"/>
                      <a:gd name="connsiteY7" fmla="*/ 102980 h 125440"/>
                      <a:gd name="connsiteX8" fmla="*/ 103203 w 124809"/>
                      <a:gd name="connsiteY8" fmla="*/ 62117 h 125440"/>
                      <a:gd name="connsiteX9" fmla="*/ 62183 w 124809"/>
                      <a:gd name="connsiteY9" fmla="*/ 22047 h 125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809" h="125440">
                        <a:moveTo>
                          <a:pt x="62183" y="124837"/>
                        </a:moveTo>
                        <a:cubicBezTo>
                          <a:pt x="27494" y="124363"/>
                          <a:pt x="-224" y="96165"/>
                          <a:pt x="-224" y="61479"/>
                        </a:cubicBezTo>
                        <a:cubicBezTo>
                          <a:pt x="-64" y="27112"/>
                          <a:pt x="27811" y="-603"/>
                          <a:pt x="62183" y="-603"/>
                        </a:cubicBezTo>
                        <a:cubicBezTo>
                          <a:pt x="96709" y="-603"/>
                          <a:pt x="124586" y="27267"/>
                          <a:pt x="124586" y="61798"/>
                        </a:cubicBezTo>
                        <a:cubicBezTo>
                          <a:pt x="124586" y="96329"/>
                          <a:pt x="96709" y="124199"/>
                          <a:pt x="62183" y="124199"/>
                        </a:cubicBezTo>
                        <a:close/>
                        <a:moveTo>
                          <a:pt x="62183" y="22047"/>
                        </a:moveTo>
                        <a:cubicBezTo>
                          <a:pt x="39849" y="22047"/>
                          <a:pt x="21793" y="40095"/>
                          <a:pt x="21793" y="62591"/>
                        </a:cubicBezTo>
                        <a:cubicBezTo>
                          <a:pt x="21793" y="84922"/>
                          <a:pt x="39849" y="102980"/>
                          <a:pt x="62183" y="102980"/>
                        </a:cubicBezTo>
                        <a:cubicBezTo>
                          <a:pt x="84514" y="102506"/>
                          <a:pt x="102569" y="84448"/>
                          <a:pt x="103203" y="62117"/>
                        </a:cubicBezTo>
                        <a:cubicBezTo>
                          <a:pt x="102569" y="39941"/>
                          <a:pt x="84514" y="22202"/>
                          <a:pt x="62183" y="22047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2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557619" y="2355572"/>
                  <a:ext cx="124813" cy="124824"/>
                  <a:chOff x="6557619" y="2355572"/>
                  <a:chExt cx="124813" cy="124824"/>
                </a:xfrm>
                <a:solidFill>
                  <a:srgbClr val="2A2C28"/>
                </a:solidFill>
              </p:grpSpPr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73A89D58-5B10-44D7-957E-B5ABAE7CE3F8}"/>
                      </a:ext>
                    </a:extLst>
                  </p:cNvPr>
                  <p:cNvSpPr/>
                  <p:nvPr/>
                </p:nvSpPr>
                <p:spPr>
                  <a:xfrm>
                    <a:off x="6567758" y="2366512"/>
                    <a:ext cx="102958" cy="102948"/>
                  </a:xfrm>
                  <a:custGeom>
                    <a:avLst/>
                    <a:gdLst>
                      <a:gd name="connsiteX0" fmla="*/ 102732 w 102958"/>
                      <a:gd name="connsiteY0" fmla="*/ 50391 h 102948"/>
                      <a:gd name="connsiteX1" fmla="*/ 51731 w 102958"/>
                      <a:gd name="connsiteY1" fmla="*/ 102342 h 102948"/>
                      <a:gd name="connsiteX2" fmla="*/ -220 w 102958"/>
                      <a:gd name="connsiteY2" fmla="*/ 51348 h 102948"/>
                      <a:gd name="connsiteX3" fmla="*/ 50781 w 102958"/>
                      <a:gd name="connsiteY3" fmla="*/ -603 h 102948"/>
                      <a:gd name="connsiteX4" fmla="*/ 52047 w 102958"/>
                      <a:gd name="connsiteY4" fmla="*/ -603 h 102948"/>
                      <a:gd name="connsiteX5" fmla="*/ 102732 w 102958"/>
                      <a:gd name="connsiteY5" fmla="*/ 50391 h 102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958" h="102948">
                        <a:moveTo>
                          <a:pt x="102732" y="50391"/>
                        </a:moveTo>
                        <a:cubicBezTo>
                          <a:pt x="103049" y="78744"/>
                          <a:pt x="80082" y="102032"/>
                          <a:pt x="51731" y="102342"/>
                        </a:cubicBezTo>
                        <a:cubicBezTo>
                          <a:pt x="23222" y="102661"/>
                          <a:pt x="96" y="79692"/>
                          <a:pt x="-220" y="51348"/>
                        </a:cubicBezTo>
                        <a:cubicBezTo>
                          <a:pt x="-537" y="22840"/>
                          <a:pt x="22430" y="-284"/>
                          <a:pt x="50781" y="-603"/>
                        </a:cubicBezTo>
                        <a:cubicBezTo>
                          <a:pt x="51257" y="-603"/>
                          <a:pt x="51574" y="-603"/>
                          <a:pt x="52047" y="-603"/>
                        </a:cubicBezTo>
                        <a:cubicBezTo>
                          <a:pt x="79925" y="-130"/>
                          <a:pt x="102415" y="22521"/>
                          <a:pt x="102732" y="50391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: Shape 53">
                    <a:extLst>
                      <a:ext uri="{FF2B5EF4-FFF2-40B4-BE49-F238E27FC236}">
                        <a16:creationId xmlns:a16="http://schemas.microsoft.com/office/drawing/2014/main" id="{04C764AE-A8DB-4487-A2CB-1ECB0D4769C8}"/>
                      </a:ext>
                    </a:extLst>
                  </p:cNvPr>
                  <p:cNvSpPr/>
                  <p:nvPr/>
                </p:nvSpPr>
                <p:spPr>
                  <a:xfrm>
                    <a:off x="6557619" y="2355572"/>
                    <a:ext cx="124813" cy="124824"/>
                  </a:xfrm>
                  <a:custGeom>
                    <a:avLst/>
                    <a:gdLst>
                      <a:gd name="connsiteX0" fmla="*/ 62979 w 124813"/>
                      <a:gd name="connsiteY0" fmla="*/ 124215 h 124824"/>
                      <a:gd name="connsiteX1" fmla="*/ -218 w 124813"/>
                      <a:gd name="connsiteY1" fmla="*/ 62597 h 124824"/>
                      <a:gd name="connsiteX2" fmla="*/ 61396 w 124813"/>
                      <a:gd name="connsiteY2" fmla="*/ -597 h 124824"/>
                      <a:gd name="connsiteX3" fmla="*/ 124590 w 124813"/>
                      <a:gd name="connsiteY3" fmla="*/ 60857 h 124824"/>
                      <a:gd name="connsiteX4" fmla="*/ 62979 w 124813"/>
                      <a:gd name="connsiteY4" fmla="*/ 124215 h 124824"/>
                      <a:gd name="connsiteX5" fmla="*/ 62979 w 124813"/>
                      <a:gd name="connsiteY5" fmla="*/ 21424 h 124824"/>
                      <a:gd name="connsiteX6" fmla="*/ 21799 w 124813"/>
                      <a:gd name="connsiteY6" fmla="*/ 61495 h 124824"/>
                      <a:gd name="connsiteX7" fmla="*/ 62186 w 124813"/>
                      <a:gd name="connsiteY7" fmla="*/ 101884 h 124824"/>
                      <a:gd name="connsiteX8" fmla="*/ 102575 w 124813"/>
                      <a:gd name="connsiteY8" fmla="*/ 61495 h 124824"/>
                      <a:gd name="connsiteX9" fmla="*/ 62979 w 124813"/>
                      <a:gd name="connsiteY9" fmla="*/ 21424 h 124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4813" h="124824">
                        <a:moveTo>
                          <a:pt x="62979" y="124215"/>
                        </a:moveTo>
                        <a:cubicBezTo>
                          <a:pt x="28450" y="124689"/>
                          <a:pt x="259" y="97128"/>
                          <a:pt x="-218" y="62597"/>
                        </a:cubicBezTo>
                        <a:cubicBezTo>
                          <a:pt x="-694" y="28075"/>
                          <a:pt x="27024" y="-124"/>
                          <a:pt x="61396" y="-597"/>
                        </a:cubicBezTo>
                        <a:cubicBezTo>
                          <a:pt x="95765" y="-1071"/>
                          <a:pt x="124116" y="26490"/>
                          <a:pt x="124590" y="60857"/>
                        </a:cubicBezTo>
                        <a:cubicBezTo>
                          <a:pt x="124590" y="95233"/>
                          <a:pt x="97348" y="123267"/>
                          <a:pt x="62979" y="124215"/>
                        </a:cubicBezTo>
                        <a:close/>
                        <a:moveTo>
                          <a:pt x="62979" y="21424"/>
                        </a:moveTo>
                        <a:cubicBezTo>
                          <a:pt x="40488" y="21105"/>
                          <a:pt x="22116" y="38999"/>
                          <a:pt x="21799" y="61495"/>
                        </a:cubicBezTo>
                        <a:cubicBezTo>
                          <a:pt x="21799" y="83826"/>
                          <a:pt x="39855" y="101884"/>
                          <a:pt x="62186" y="101884"/>
                        </a:cubicBezTo>
                        <a:cubicBezTo>
                          <a:pt x="84520" y="101884"/>
                          <a:pt x="102575" y="83826"/>
                          <a:pt x="102575" y="61495"/>
                        </a:cubicBezTo>
                        <a:cubicBezTo>
                          <a:pt x="102416" y="39637"/>
                          <a:pt x="84836" y="21898"/>
                          <a:pt x="62979" y="21424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55" name="Graphic 334">
              <a:extLst>
                <a:ext uri="{FF2B5EF4-FFF2-40B4-BE49-F238E27FC236}">
                  <a16:creationId xmlns:a16="http://schemas.microsoft.com/office/drawing/2014/main" id="{174B35D4-399D-4908-8860-B41E273CD856}"/>
                </a:ext>
              </a:extLst>
            </p:cNvPr>
            <p:cNvGrpSpPr/>
            <p:nvPr/>
          </p:nvGrpSpPr>
          <p:grpSpPr>
            <a:xfrm>
              <a:off x="3467355" y="2847847"/>
              <a:ext cx="3215077" cy="383610"/>
              <a:chOff x="3467355" y="2847847"/>
              <a:chExt cx="3215077" cy="383610"/>
            </a:xfrm>
          </p:grpSpPr>
          <p:grpSp>
            <p:nvGrpSpPr>
              <p:cNvPr id="56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3467355" y="2847847"/>
                <a:ext cx="383610" cy="383610"/>
                <a:chOff x="3467355" y="2847847"/>
                <a:chExt cx="383610" cy="383610"/>
              </a:xfrm>
            </p:grpSpPr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2EF5BE86-9714-42FF-8960-85AE5C7611ED}"/>
                    </a:ext>
                  </a:extLst>
                </p:cNvPr>
                <p:cNvSpPr/>
                <p:nvPr/>
              </p:nvSpPr>
              <p:spPr>
                <a:xfrm>
                  <a:off x="3501091" y="2881266"/>
                  <a:ext cx="316772" cy="316771"/>
                </a:xfrm>
                <a:custGeom>
                  <a:avLst/>
                  <a:gdLst>
                    <a:gd name="connsiteX0" fmla="*/ 316549 w 316772"/>
                    <a:gd name="connsiteY0" fmla="*/ 157783 h 316771"/>
                    <a:gd name="connsiteX1" fmla="*/ 158162 w 316772"/>
                    <a:gd name="connsiteY1" fmla="*/ 316169 h 316771"/>
                    <a:gd name="connsiteX2" fmla="*/ -224 w 316772"/>
                    <a:gd name="connsiteY2" fmla="*/ 157783 h 316771"/>
                    <a:gd name="connsiteX3" fmla="*/ 158162 w 316772"/>
                    <a:gd name="connsiteY3" fmla="*/ -603 h 316771"/>
                    <a:gd name="connsiteX4" fmla="*/ 316549 w 316772"/>
                    <a:gd name="connsiteY4" fmla="*/ 157783 h 31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772" h="316771">
                      <a:moveTo>
                        <a:pt x="316549" y="157783"/>
                      </a:moveTo>
                      <a:cubicBezTo>
                        <a:pt x="316549" y="245212"/>
                        <a:pt x="245592" y="316169"/>
                        <a:pt x="158162" y="316169"/>
                      </a:cubicBezTo>
                      <a:cubicBezTo>
                        <a:pt x="70733" y="316169"/>
                        <a:pt x="-224" y="245212"/>
                        <a:pt x="-224" y="157783"/>
                      </a:cubicBezTo>
                      <a:cubicBezTo>
                        <a:pt x="-224" y="70353"/>
                        <a:pt x="70733" y="-603"/>
                        <a:pt x="158162" y="-603"/>
                      </a:cubicBezTo>
                      <a:cubicBezTo>
                        <a:pt x="245592" y="-603"/>
                        <a:pt x="316549" y="70353"/>
                        <a:pt x="316549" y="1577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F4DEE4A-4766-4869-86F6-29DA156B2D17}"/>
                    </a:ext>
                  </a:extLst>
                </p:cNvPr>
                <p:cNvSpPr/>
                <p:nvPr/>
              </p:nvSpPr>
              <p:spPr>
                <a:xfrm>
                  <a:off x="3467355" y="2847847"/>
                  <a:ext cx="383610" cy="383610"/>
                </a:xfrm>
                <a:custGeom>
                  <a:avLst/>
                  <a:gdLst>
                    <a:gd name="connsiteX0" fmla="*/ 191425 w 383610"/>
                    <a:gd name="connsiteY0" fmla="*/ 383007 h 383610"/>
                    <a:gd name="connsiteX1" fmla="*/ -223 w 383610"/>
                    <a:gd name="connsiteY1" fmla="*/ 191038 h 383610"/>
                    <a:gd name="connsiteX2" fmla="*/ 191741 w 383610"/>
                    <a:gd name="connsiteY2" fmla="*/ -603 h 383610"/>
                    <a:gd name="connsiteX3" fmla="*/ 383387 w 383610"/>
                    <a:gd name="connsiteY3" fmla="*/ 191357 h 383610"/>
                    <a:gd name="connsiteX4" fmla="*/ 191425 w 383610"/>
                    <a:gd name="connsiteY4" fmla="*/ 383007 h 383610"/>
                    <a:gd name="connsiteX5" fmla="*/ 191425 w 383610"/>
                    <a:gd name="connsiteY5" fmla="*/ 66235 h 383610"/>
                    <a:gd name="connsiteX6" fmla="*/ 66141 w 383610"/>
                    <a:gd name="connsiteY6" fmla="*/ 192149 h 383610"/>
                    <a:gd name="connsiteX7" fmla="*/ 192058 w 383610"/>
                    <a:gd name="connsiteY7" fmla="*/ 317435 h 383610"/>
                    <a:gd name="connsiteX8" fmla="*/ 317341 w 383610"/>
                    <a:gd name="connsiteY8" fmla="*/ 191995 h 383610"/>
                    <a:gd name="connsiteX9" fmla="*/ 192215 w 383610"/>
                    <a:gd name="connsiteY9" fmla="*/ 65597 h 383610"/>
                    <a:gd name="connsiteX10" fmla="*/ 191425 w 383610"/>
                    <a:gd name="connsiteY10" fmla="*/ 65597 h 383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3610" h="383610">
                      <a:moveTo>
                        <a:pt x="191425" y="383007"/>
                      </a:moveTo>
                      <a:cubicBezTo>
                        <a:pt x="85464" y="382843"/>
                        <a:pt x="-380" y="296999"/>
                        <a:pt x="-223" y="191038"/>
                      </a:cubicBezTo>
                      <a:cubicBezTo>
                        <a:pt x="-64" y="85077"/>
                        <a:pt x="85780" y="-767"/>
                        <a:pt x="191741" y="-603"/>
                      </a:cubicBezTo>
                      <a:cubicBezTo>
                        <a:pt x="297700" y="-448"/>
                        <a:pt x="383547" y="85396"/>
                        <a:pt x="383387" y="191357"/>
                      </a:cubicBezTo>
                      <a:cubicBezTo>
                        <a:pt x="383230" y="297318"/>
                        <a:pt x="297384" y="383007"/>
                        <a:pt x="191425" y="383007"/>
                      </a:cubicBezTo>
                      <a:close/>
                      <a:moveTo>
                        <a:pt x="191425" y="66235"/>
                      </a:moveTo>
                      <a:cubicBezTo>
                        <a:pt x="122051" y="66390"/>
                        <a:pt x="65982" y="122778"/>
                        <a:pt x="66141" y="192149"/>
                      </a:cubicBezTo>
                      <a:cubicBezTo>
                        <a:pt x="66298" y="261521"/>
                        <a:pt x="122684" y="317590"/>
                        <a:pt x="192058" y="317435"/>
                      </a:cubicBezTo>
                      <a:cubicBezTo>
                        <a:pt x="261272" y="317271"/>
                        <a:pt x="317182" y="261202"/>
                        <a:pt x="317341" y="191995"/>
                      </a:cubicBezTo>
                      <a:cubicBezTo>
                        <a:pt x="317658" y="122459"/>
                        <a:pt x="261748" y="65916"/>
                        <a:pt x="192215" y="65597"/>
                      </a:cubicBezTo>
                      <a:cubicBezTo>
                        <a:pt x="191899" y="65597"/>
                        <a:pt x="191741" y="65597"/>
                        <a:pt x="191425" y="6559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9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4064947" y="3009085"/>
                <a:ext cx="1524782" cy="66200"/>
                <a:chOff x="4064947" y="3009085"/>
                <a:chExt cx="1524782" cy="66200"/>
              </a:xfrm>
              <a:solidFill>
                <a:srgbClr val="2A2C28"/>
              </a:solidFill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F0D3B581-8182-4FAD-B033-F966A55FECC0}"/>
                    </a:ext>
                  </a:extLst>
                </p:cNvPr>
                <p:cNvSpPr/>
                <p:nvPr/>
              </p:nvSpPr>
              <p:spPr>
                <a:xfrm>
                  <a:off x="4098207" y="3042342"/>
                  <a:ext cx="1458418" cy="158385"/>
                </a:xfrm>
                <a:custGeom>
                  <a:avLst/>
                  <a:gdLst>
                    <a:gd name="connsiteX0" fmla="*/ 4 w 1458418"/>
                    <a:gd name="connsiteY0" fmla="*/ 9 h 158385"/>
                    <a:gd name="connsiteX1" fmla="*/ 1458423 w 1458418"/>
                    <a:gd name="connsiteY1" fmla="*/ 9 h 15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58418" h="158385">
                      <a:moveTo>
                        <a:pt x="4" y="9"/>
                      </a:moveTo>
                      <a:lnTo>
                        <a:pt x="1458423" y="9"/>
                      </a:lnTo>
                    </a:path>
                  </a:pathLst>
                </a:custGeom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6617103F-D375-48BA-923E-DC9A99F2EB6B}"/>
                    </a:ext>
                  </a:extLst>
                </p:cNvPr>
                <p:cNvSpPr/>
                <p:nvPr/>
              </p:nvSpPr>
              <p:spPr>
                <a:xfrm>
                  <a:off x="4064947" y="3009085"/>
                  <a:ext cx="1524782" cy="66200"/>
                </a:xfrm>
                <a:custGeom>
                  <a:avLst/>
                  <a:gdLst>
                    <a:gd name="connsiteX0" fmla="*/ 1491456 w 1524782"/>
                    <a:gd name="connsiteY0" fmla="*/ 65597 h 66200"/>
                    <a:gd name="connsiteX1" fmla="*/ 32879 w 1524782"/>
                    <a:gd name="connsiteY1" fmla="*/ 65597 h 66200"/>
                    <a:gd name="connsiteX2" fmla="*/ -224 w 1524782"/>
                    <a:gd name="connsiteY2" fmla="*/ 32497 h 66200"/>
                    <a:gd name="connsiteX3" fmla="*/ 32879 w 1524782"/>
                    <a:gd name="connsiteY3" fmla="*/ -603 h 66200"/>
                    <a:gd name="connsiteX4" fmla="*/ 1491456 w 1524782"/>
                    <a:gd name="connsiteY4" fmla="*/ -603 h 66200"/>
                    <a:gd name="connsiteX5" fmla="*/ 1524559 w 1524782"/>
                    <a:gd name="connsiteY5" fmla="*/ 32497 h 66200"/>
                    <a:gd name="connsiteX6" fmla="*/ 1491456 w 1524782"/>
                    <a:gd name="connsiteY6" fmla="*/ 65597 h 6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4782" h="66200">
                      <a:moveTo>
                        <a:pt x="1491456" y="65597"/>
                      </a:moveTo>
                      <a:lnTo>
                        <a:pt x="32879" y="65597"/>
                      </a:lnTo>
                      <a:cubicBezTo>
                        <a:pt x="14664" y="65597"/>
                        <a:pt x="-224" y="50710"/>
                        <a:pt x="-224" y="32497"/>
                      </a:cubicBezTo>
                      <a:cubicBezTo>
                        <a:pt x="-224" y="14284"/>
                        <a:pt x="14664" y="-603"/>
                        <a:pt x="32879" y="-603"/>
                      </a:cubicBezTo>
                      <a:lnTo>
                        <a:pt x="1491456" y="-603"/>
                      </a:lnTo>
                      <a:cubicBezTo>
                        <a:pt x="1509669" y="-603"/>
                        <a:pt x="1524559" y="14284"/>
                        <a:pt x="1524559" y="32497"/>
                      </a:cubicBezTo>
                      <a:cubicBezTo>
                        <a:pt x="1524559" y="50710"/>
                        <a:pt x="1509669" y="65597"/>
                        <a:pt x="1491456" y="6559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2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6198088" y="2976377"/>
                <a:ext cx="484344" cy="125836"/>
                <a:chOff x="6198088" y="2976377"/>
                <a:chExt cx="484344" cy="125836"/>
              </a:xfrm>
              <a:solidFill>
                <a:srgbClr val="2A2C28"/>
              </a:solidFill>
            </p:grpSpPr>
            <p:grpSp>
              <p:nvGrpSpPr>
                <p:cNvPr id="66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198088" y="2976377"/>
                  <a:ext cx="128057" cy="125831"/>
                  <a:chOff x="6198088" y="2976377"/>
                  <a:chExt cx="128057" cy="125831"/>
                </a:xfrm>
                <a:solidFill>
                  <a:srgbClr val="2A2C28"/>
                </a:solidFill>
              </p:grpSpPr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23541453-C9D4-48AF-896F-A6D3D8BA863A}"/>
                      </a:ext>
                    </a:extLst>
                  </p:cNvPr>
                  <p:cNvSpPr/>
                  <p:nvPr/>
                </p:nvSpPr>
                <p:spPr>
                  <a:xfrm>
                    <a:off x="6209649" y="2988326"/>
                    <a:ext cx="102953" cy="102957"/>
                  </a:xfrm>
                  <a:custGeom>
                    <a:avLst/>
                    <a:gdLst>
                      <a:gd name="connsiteX0" fmla="*/ 102730 w 102953"/>
                      <a:gd name="connsiteY0" fmla="*/ 50723 h 102957"/>
                      <a:gd name="connsiteX1" fmla="*/ 50622 w 102953"/>
                      <a:gd name="connsiteY1" fmla="*/ 102355 h 102957"/>
                      <a:gd name="connsiteX2" fmla="*/ -220 w 102953"/>
                      <a:gd name="connsiteY2" fmla="*/ 50249 h 102957"/>
                      <a:gd name="connsiteX3" fmla="*/ 51888 w 102953"/>
                      <a:gd name="connsiteY3" fmla="*/ -600 h 102957"/>
                      <a:gd name="connsiteX4" fmla="*/ 102730 w 102953"/>
                      <a:gd name="connsiteY4" fmla="*/ 50723 h 102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953" h="102957">
                        <a:moveTo>
                          <a:pt x="102730" y="50723"/>
                        </a:moveTo>
                        <a:cubicBezTo>
                          <a:pt x="102254" y="79231"/>
                          <a:pt x="79130" y="102036"/>
                          <a:pt x="50622" y="102355"/>
                        </a:cubicBezTo>
                        <a:cubicBezTo>
                          <a:pt x="22270" y="102036"/>
                          <a:pt x="-539" y="78757"/>
                          <a:pt x="-220" y="50249"/>
                        </a:cubicBezTo>
                        <a:cubicBezTo>
                          <a:pt x="96" y="21895"/>
                          <a:pt x="23537" y="-909"/>
                          <a:pt x="51888" y="-600"/>
                        </a:cubicBezTo>
                        <a:cubicBezTo>
                          <a:pt x="80080" y="-281"/>
                          <a:pt x="102570" y="22524"/>
                          <a:pt x="102730" y="50723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F28272D9-7650-4F9E-886E-34C07FEF154F}"/>
                      </a:ext>
                    </a:extLst>
                  </p:cNvPr>
                  <p:cNvSpPr/>
                  <p:nvPr/>
                </p:nvSpPr>
                <p:spPr>
                  <a:xfrm>
                    <a:off x="6198088" y="2976377"/>
                    <a:ext cx="128057" cy="125831"/>
                  </a:xfrm>
                  <a:custGeom>
                    <a:avLst/>
                    <a:gdLst>
                      <a:gd name="connsiteX0" fmla="*/ 62183 w 128057"/>
                      <a:gd name="connsiteY0" fmla="*/ 125228 h 125831"/>
                      <a:gd name="connsiteX1" fmla="*/ -224 w 128057"/>
                      <a:gd name="connsiteY1" fmla="*/ 62827 h 125831"/>
                      <a:gd name="connsiteX2" fmla="*/ 62183 w 128057"/>
                      <a:gd name="connsiteY2" fmla="*/ -522 h 125831"/>
                      <a:gd name="connsiteX3" fmla="*/ 127752 w 128057"/>
                      <a:gd name="connsiteY3" fmla="*/ 58873 h 125831"/>
                      <a:gd name="connsiteX4" fmla="*/ 68517 w 128057"/>
                      <a:gd name="connsiteY4" fmla="*/ 124445 h 125831"/>
                      <a:gd name="connsiteX5" fmla="*/ 62183 w 128057"/>
                      <a:gd name="connsiteY5" fmla="*/ 124445 h 125831"/>
                      <a:gd name="connsiteX6" fmla="*/ 62183 w 128057"/>
                      <a:gd name="connsiteY6" fmla="*/ 22283 h 125831"/>
                      <a:gd name="connsiteX7" fmla="*/ 21793 w 128057"/>
                      <a:gd name="connsiteY7" fmla="*/ 62827 h 125831"/>
                      <a:gd name="connsiteX8" fmla="*/ 62183 w 128057"/>
                      <a:gd name="connsiteY8" fmla="*/ 103216 h 125831"/>
                      <a:gd name="connsiteX9" fmla="*/ 103203 w 128057"/>
                      <a:gd name="connsiteY9" fmla="*/ 62827 h 125831"/>
                      <a:gd name="connsiteX10" fmla="*/ 62183 w 128057"/>
                      <a:gd name="connsiteY10" fmla="*/ 22283 h 125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8057" h="125831">
                        <a:moveTo>
                          <a:pt x="62183" y="125228"/>
                        </a:moveTo>
                        <a:cubicBezTo>
                          <a:pt x="27971" y="124754"/>
                          <a:pt x="253" y="97039"/>
                          <a:pt x="-224" y="62827"/>
                        </a:cubicBezTo>
                        <a:cubicBezTo>
                          <a:pt x="-224" y="28141"/>
                          <a:pt x="27494" y="-48"/>
                          <a:pt x="62183" y="-522"/>
                        </a:cubicBezTo>
                        <a:cubicBezTo>
                          <a:pt x="96709" y="-2271"/>
                          <a:pt x="126012" y="24342"/>
                          <a:pt x="127752" y="58873"/>
                        </a:cubicBezTo>
                        <a:cubicBezTo>
                          <a:pt x="129495" y="93240"/>
                          <a:pt x="103045" y="122695"/>
                          <a:pt x="68517" y="124445"/>
                        </a:cubicBezTo>
                        <a:cubicBezTo>
                          <a:pt x="66298" y="124600"/>
                          <a:pt x="64242" y="124600"/>
                          <a:pt x="62183" y="124445"/>
                        </a:cubicBezTo>
                        <a:close/>
                        <a:moveTo>
                          <a:pt x="62183" y="22283"/>
                        </a:moveTo>
                        <a:cubicBezTo>
                          <a:pt x="39849" y="22283"/>
                          <a:pt x="21793" y="40341"/>
                          <a:pt x="21793" y="62827"/>
                        </a:cubicBezTo>
                        <a:cubicBezTo>
                          <a:pt x="21793" y="85158"/>
                          <a:pt x="39849" y="103216"/>
                          <a:pt x="62183" y="103216"/>
                        </a:cubicBezTo>
                        <a:cubicBezTo>
                          <a:pt x="84356" y="102742"/>
                          <a:pt x="102412" y="85003"/>
                          <a:pt x="103203" y="62827"/>
                        </a:cubicBezTo>
                        <a:cubicBezTo>
                          <a:pt x="102729" y="40496"/>
                          <a:pt x="84514" y="22438"/>
                          <a:pt x="62183" y="22283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9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557303" y="2977080"/>
                  <a:ext cx="125129" cy="125133"/>
                  <a:chOff x="6557303" y="2977080"/>
                  <a:chExt cx="125129" cy="125133"/>
                </a:xfrm>
                <a:solidFill>
                  <a:srgbClr val="2A2C28"/>
                </a:solidFill>
              </p:grpSpPr>
              <p:sp>
                <p:nvSpPr>
                  <p:cNvPr id="70" name="Freeform: Shape 69">
                    <a:extLst>
                      <a:ext uri="{FF2B5EF4-FFF2-40B4-BE49-F238E27FC236}">
                        <a16:creationId xmlns:a16="http://schemas.microsoft.com/office/drawing/2014/main" id="{2C5888E0-3ED3-43F9-BD66-9FE121199E28}"/>
                      </a:ext>
                    </a:extLst>
                  </p:cNvPr>
                  <p:cNvSpPr/>
                  <p:nvPr/>
                </p:nvSpPr>
                <p:spPr>
                  <a:xfrm>
                    <a:off x="6568078" y="2988329"/>
                    <a:ext cx="102635" cy="102635"/>
                  </a:xfrm>
                  <a:custGeom>
                    <a:avLst/>
                    <a:gdLst>
                      <a:gd name="connsiteX0" fmla="*/ 102412 w 102635"/>
                      <a:gd name="connsiteY0" fmla="*/ 50719 h 102635"/>
                      <a:gd name="connsiteX1" fmla="*/ 51094 w 102635"/>
                      <a:gd name="connsiteY1" fmla="*/ 102032 h 102635"/>
                      <a:gd name="connsiteX2" fmla="*/ -224 w 102635"/>
                      <a:gd name="connsiteY2" fmla="*/ 50719 h 102635"/>
                      <a:gd name="connsiteX3" fmla="*/ 51094 w 102635"/>
                      <a:gd name="connsiteY3" fmla="*/ -603 h 102635"/>
                      <a:gd name="connsiteX4" fmla="*/ 51728 w 102635"/>
                      <a:gd name="connsiteY4" fmla="*/ -603 h 102635"/>
                      <a:gd name="connsiteX5" fmla="*/ 102412 w 102635"/>
                      <a:gd name="connsiteY5" fmla="*/ 50719 h 102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5" h="102635">
                        <a:moveTo>
                          <a:pt x="102412" y="50719"/>
                        </a:moveTo>
                        <a:cubicBezTo>
                          <a:pt x="102412" y="79063"/>
                          <a:pt x="79446" y="102032"/>
                          <a:pt x="51094" y="102032"/>
                        </a:cubicBezTo>
                        <a:cubicBezTo>
                          <a:pt x="22743" y="102032"/>
                          <a:pt x="-224" y="79063"/>
                          <a:pt x="-224" y="50719"/>
                        </a:cubicBezTo>
                        <a:cubicBezTo>
                          <a:pt x="-224" y="22366"/>
                          <a:pt x="22743" y="-603"/>
                          <a:pt x="51094" y="-603"/>
                        </a:cubicBezTo>
                        <a:cubicBezTo>
                          <a:pt x="51254" y="-603"/>
                          <a:pt x="51570" y="-603"/>
                          <a:pt x="51728" y="-603"/>
                        </a:cubicBezTo>
                        <a:cubicBezTo>
                          <a:pt x="79605" y="35"/>
                          <a:pt x="102096" y="22685"/>
                          <a:pt x="102412" y="50719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E682AC28-7F5F-401F-8F05-24C664CDA537}"/>
                      </a:ext>
                    </a:extLst>
                  </p:cNvPr>
                  <p:cNvSpPr/>
                  <p:nvPr/>
                </p:nvSpPr>
                <p:spPr>
                  <a:xfrm>
                    <a:off x="6557303" y="2977080"/>
                    <a:ext cx="125129" cy="125133"/>
                  </a:xfrm>
                  <a:custGeom>
                    <a:avLst/>
                    <a:gdLst>
                      <a:gd name="connsiteX0" fmla="*/ 63295 w 125129"/>
                      <a:gd name="connsiteY0" fmla="*/ 124524 h 125133"/>
                      <a:gd name="connsiteX1" fmla="*/ -217 w 125129"/>
                      <a:gd name="connsiteY1" fmla="*/ 62916 h 125133"/>
                      <a:gd name="connsiteX2" fmla="*/ 61396 w 125129"/>
                      <a:gd name="connsiteY2" fmla="*/ -597 h 125133"/>
                      <a:gd name="connsiteX3" fmla="*/ 124906 w 125129"/>
                      <a:gd name="connsiteY3" fmla="*/ 61011 h 125133"/>
                      <a:gd name="connsiteX4" fmla="*/ 124906 w 125129"/>
                      <a:gd name="connsiteY4" fmla="*/ 62123 h 125133"/>
                      <a:gd name="connsiteX5" fmla="*/ 63295 w 125129"/>
                      <a:gd name="connsiteY5" fmla="*/ 124524 h 125133"/>
                      <a:gd name="connsiteX6" fmla="*/ 63295 w 125129"/>
                      <a:gd name="connsiteY6" fmla="*/ 21579 h 125133"/>
                      <a:gd name="connsiteX7" fmla="*/ 21799 w 125129"/>
                      <a:gd name="connsiteY7" fmla="*/ 61176 h 125133"/>
                      <a:gd name="connsiteX8" fmla="*/ 61396 w 125129"/>
                      <a:gd name="connsiteY8" fmla="*/ 102667 h 125133"/>
                      <a:gd name="connsiteX9" fmla="*/ 102892 w 125129"/>
                      <a:gd name="connsiteY9" fmla="*/ 63070 h 125133"/>
                      <a:gd name="connsiteX10" fmla="*/ 102892 w 125129"/>
                      <a:gd name="connsiteY10" fmla="*/ 62123 h 125133"/>
                      <a:gd name="connsiteX11" fmla="*/ 63295 w 125129"/>
                      <a:gd name="connsiteY11" fmla="*/ 21579 h 125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5129" h="125133">
                        <a:moveTo>
                          <a:pt x="63295" y="124524"/>
                        </a:moveTo>
                        <a:cubicBezTo>
                          <a:pt x="28767" y="125008"/>
                          <a:pt x="259" y="97447"/>
                          <a:pt x="-217" y="62916"/>
                        </a:cubicBezTo>
                        <a:cubicBezTo>
                          <a:pt x="-694" y="28385"/>
                          <a:pt x="26867" y="-124"/>
                          <a:pt x="61396" y="-597"/>
                        </a:cubicBezTo>
                        <a:cubicBezTo>
                          <a:pt x="95922" y="-1071"/>
                          <a:pt x="124433" y="26490"/>
                          <a:pt x="124906" y="61011"/>
                        </a:cubicBezTo>
                        <a:cubicBezTo>
                          <a:pt x="124906" y="61330"/>
                          <a:pt x="124906" y="61804"/>
                          <a:pt x="124906" y="62123"/>
                        </a:cubicBezTo>
                        <a:cubicBezTo>
                          <a:pt x="124433" y="96016"/>
                          <a:pt x="97191" y="123577"/>
                          <a:pt x="63295" y="124524"/>
                        </a:cubicBezTo>
                        <a:close/>
                        <a:moveTo>
                          <a:pt x="63295" y="21579"/>
                        </a:moveTo>
                        <a:cubicBezTo>
                          <a:pt x="40962" y="21105"/>
                          <a:pt x="22273" y="38845"/>
                          <a:pt x="21799" y="61176"/>
                        </a:cubicBezTo>
                        <a:cubicBezTo>
                          <a:pt x="21323" y="83507"/>
                          <a:pt x="39062" y="102193"/>
                          <a:pt x="61396" y="102667"/>
                        </a:cubicBezTo>
                        <a:cubicBezTo>
                          <a:pt x="83727" y="103150"/>
                          <a:pt x="102416" y="85411"/>
                          <a:pt x="102892" y="63070"/>
                        </a:cubicBezTo>
                        <a:cubicBezTo>
                          <a:pt x="102892" y="62761"/>
                          <a:pt x="102892" y="62442"/>
                          <a:pt x="102892" y="62123"/>
                        </a:cubicBezTo>
                        <a:cubicBezTo>
                          <a:pt x="102892" y="40111"/>
                          <a:pt x="85310" y="22053"/>
                          <a:pt x="63295" y="21579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72" name="Graphic 334">
              <a:extLst>
                <a:ext uri="{FF2B5EF4-FFF2-40B4-BE49-F238E27FC236}">
                  <a16:creationId xmlns:a16="http://schemas.microsoft.com/office/drawing/2014/main" id="{174B35D4-399D-4908-8860-B41E273CD856}"/>
                </a:ext>
              </a:extLst>
            </p:cNvPr>
            <p:cNvGrpSpPr/>
            <p:nvPr/>
          </p:nvGrpSpPr>
          <p:grpSpPr>
            <a:xfrm>
              <a:off x="3467830" y="3469354"/>
              <a:ext cx="2858158" cy="383611"/>
              <a:chOff x="3467830" y="3469354"/>
              <a:chExt cx="2858158" cy="383611"/>
            </a:xfrm>
          </p:grpSpPr>
          <p:grpSp>
            <p:nvGrpSpPr>
              <p:cNvPr id="73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3467830" y="3469354"/>
                <a:ext cx="383611" cy="383611"/>
                <a:chOff x="3467830" y="3469354"/>
                <a:chExt cx="383611" cy="383611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8C5155F4-16B0-4CC9-9D65-AEAF65B903C2}"/>
                    </a:ext>
                  </a:extLst>
                </p:cNvPr>
                <p:cNvSpPr/>
                <p:nvPr/>
              </p:nvSpPr>
              <p:spPr>
                <a:xfrm>
                  <a:off x="3501091" y="3502774"/>
                  <a:ext cx="316772" cy="316771"/>
                </a:xfrm>
                <a:custGeom>
                  <a:avLst/>
                  <a:gdLst>
                    <a:gd name="connsiteX0" fmla="*/ 316549 w 316772"/>
                    <a:gd name="connsiteY0" fmla="*/ 157783 h 316771"/>
                    <a:gd name="connsiteX1" fmla="*/ 158162 w 316772"/>
                    <a:gd name="connsiteY1" fmla="*/ 316169 h 316771"/>
                    <a:gd name="connsiteX2" fmla="*/ -224 w 316772"/>
                    <a:gd name="connsiteY2" fmla="*/ 157783 h 316771"/>
                    <a:gd name="connsiteX3" fmla="*/ 158162 w 316772"/>
                    <a:gd name="connsiteY3" fmla="*/ -603 h 316771"/>
                    <a:gd name="connsiteX4" fmla="*/ 316549 w 316772"/>
                    <a:gd name="connsiteY4" fmla="*/ 157783 h 31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772" h="316771">
                      <a:moveTo>
                        <a:pt x="316549" y="157783"/>
                      </a:moveTo>
                      <a:cubicBezTo>
                        <a:pt x="316549" y="245212"/>
                        <a:pt x="245592" y="316169"/>
                        <a:pt x="158162" y="316169"/>
                      </a:cubicBezTo>
                      <a:cubicBezTo>
                        <a:pt x="70733" y="316169"/>
                        <a:pt x="-224" y="245212"/>
                        <a:pt x="-224" y="157783"/>
                      </a:cubicBezTo>
                      <a:cubicBezTo>
                        <a:pt x="-224" y="70353"/>
                        <a:pt x="70733" y="-603"/>
                        <a:pt x="158162" y="-603"/>
                      </a:cubicBezTo>
                      <a:cubicBezTo>
                        <a:pt x="245592" y="-603"/>
                        <a:pt x="316549" y="70353"/>
                        <a:pt x="316549" y="157783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94242116-8BC9-4541-A365-41696F8AC947}"/>
                    </a:ext>
                  </a:extLst>
                </p:cNvPr>
                <p:cNvSpPr/>
                <p:nvPr/>
              </p:nvSpPr>
              <p:spPr>
                <a:xfrm>
                  <a:off x="3467830" y="3469354"/>
                  <a:ext cx="383611" cy="383611"/>
                </a:xfrm>
                <a:custGeom>
                  <a:avLst/>
                  <a:gdLst>
                    <a:gd name="connsiteX0" fmla="*/ 190949 w 383611"/>
                    <a:gd name="connsiteY0" fmla="*/ 383008 h 383611"/>
                    <a:gd name="connsiteX1" fmla="*/ -223 w 383611"/>
                    <a:gd name="connsiteY1" fmla="*/ 190565 h 383611"/>
                    <a:gd name="connsiteX2" fmla="*/ 192216 w 383611"/>
                    <a:gd name="connsiteY2" fmla="*/ -602 h 383611"/>
                    <a:gd name="connsiteX3" fmla="*/ 383388 w 383611"/>
                    <a:gd name="connsiteY3" fmla="*/ 191203 h 383611"/>
                    <a:gd name="connsiteX4" fmla="*/ 191266 w 383611"/>
                    <a:gd name="connsiteY4" fmla="*/ 383008 h 383611"/>
                    <a:gd name="connsiteX5" fmla="*/ 190949 w 383611"/>
                    <a:gd name="connsiteY5" fmla="*/ 383008 h 383611"/>
                    <a:gd name="connsiteX6" fmla="*/ 190949 w 383611"/>
                    <a:gd name="connsiteY6" fmla="*/ 66236 h 383611"/>
                    <a:gd name="connsiteX7" fmla="*/ 65666 w 383611"/>
                    <a:gd name="connsiteY7" fmla="*/ 192150 h 383611"/>
                    <a:gd name="connsiteX8" fmla="*/ 191583 w 383611"/>
                    <a:gd name="connsiteY8" fmla="*/ 317436 h 383611"/>
                    <a:gd name="connsiteX9" fmla="*/ 316866 w 383611"/>
                    <a:gd name="connsiteY9" fmla="*/ 191831 h 383611"/>
                    <a:gd name="connsiteX10" fmla="*/ 190949 w 383611"/>
                    <a:gd name="connsiteY10" fmla="*/ 66236 h 38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83611" h="383611">
                      <a:moveTo>
                        <a:pt x="190949" y="383008"/>
                      </a:moveTo>
                      <a:cubicBezTo>
                        <a:pt x="84988" y="382689"/>
                        <a:pt x="-539" y="296526"/>
                        <a:pt x="-223" y="190565"/>
                      </a:cubicBezTo>
                      <a:cubicBezTo>
                        <a:pt x="94" y="84604"/>
                        <a:pt x="86255" y="-921"/>
                        <a:pt x="192216" y="-602"/>
                      </a:cubicBezTo>
                      <a:cubicBezTo>
                        <a:pt x="297860" y="-293"/>
                        <a:pt x="383388" y="85551"/>
                        <a:pt x="383388" y="191203"/>
                      </a:cubicBezTo>
                      <a:cubicBezTo>
                        <a:pt x="383228" y="297154"/>
                        <a:pt x="297225" y="383163"/>
                        <a:pt x="191266" y="383008"/>
                      </a:cubicBezTo>
                      <a:cubicBezTo>
                        <a:pt x="191106" y="383008"/>
                        <a:pt x="191106" y="383008"/>
                        <a:pt x="190949" y="383008"/>
                      </a:cubicBezTo>
                      <a:close/>
                      <a:moveTo>
                        <a:pt x="190949" y="66236"/>
                      </a:moveTo>
                      <a:cubicBezTo>
                        <a:pt x="121576" y="66391"/>
                        <a:pt x="65506" y="122779"/>
                        <a:pt x="65666" y="192150"/>
                      </a:cubicBezTo>
                      <a:cubicBezTo>
                        <a:pt x="65823" y="261521"/>
                        <a:pt x="122209" y="317591"/>
                        <a:pt x="191583" y="317436"/>
                      </a:cubicBezTo>
                      <a:cubicBezTo>
                        <a:pt x="260797" y="317272"/>
                        <a:pt x="316866" y="261048"/>
                        <a:pt x="316866" y="191831"/>
                      </a:cubicBezTo>
                      <a:cubicBezTo>
                        <a:pt x="316707" y="122460"/>
                        <a:pt x="260480" y="66072"/>
                        <a:pt x="190949" y="66236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6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4064947" y="3626310"/>
                <a:ext cx="1524782" cy="66210"/>
                <a:chOff x="4064947" y="3626310"/>
                <a:chExt cx="1524782" cy="66210"/>
              </a:xfrm>
              <a:solidFill>
                <a:srgbClr val="2A2C28"/>
              </a:solidFill>
            </p:grpSpPr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CAB05FE0-957E-4945-A3D1-C80789B80F00}"/>
                    </a:ext>
                  </a:extLst>
                </p:cNvPr>
                <p:cNvSpPr/>
                <p:nvPr/>
              </p:nvSpPr>
              <p:spPr>
                <a:xfrm>
                  <a:off x="4098207" y="3659255"/>
                  <a:ext cx="1458418" cy="158385"/>
                </a:xfrm>
                <a:custGeom>
                  <a:avLst/>
                  <a:gdLst>
                    <a:gd name="connsiteX0" fmla="*/ 4 w 1458418"/>
                    <a:gd name="connsiteY0" fmla="*/ 13 h 158385"/>
                    <a:gd name="connsiteX1" fmla="*/ 1458423 w 1458418"/>
                    <a:gd name="connsiteY1" fmla="*/ 13 h 15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58418" h="158385">
                      <a:moveTo>
                        <a:pt x="4" y="13"/>
                      </a:moveTo>
                      <a:lnTo>
                        <a:pt x="1458423" y="13"/>
                      </a:lnTo>
                    </a:path>
                  </a:pathLst>
                </a:custGeom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2A93A9AD-9561-46E3-9892-5536178F9E7E}"/>
                    </a:ext>
                  </a:extLst>
                </p:cNvPr>
                <p:cNvSpPr/>
                <p:nvPr/>
              </p:nvSpPr>
              <p:spPr>
                <a:xfrm>
                  <a:off x="4064947" y="3626310"/>
                  <a:ext cx="1524782" cy="66210"/>
                </a:xfrm>
                <a:custGeom>
                  <a:avLst/>
                  <a:gdLst>
                    <a:gd name="connsiteX0" fmla="*/ 1491456 w 1524782"/>
                    <a:gd name="connsiteY0" fmla="*/ 65607 h 66210"/>
                    <a:gd name="connsiteX1" fmla="*/ 32879 w 1524782"/>
                    <a:gd name="connsiteY1" fmla="*/ 65607 h 66210"/>
                    <a:gd name="connsiteX2" fmla="*/ -224 w 1524782"/>
                    <a:gd name="connsiteY2" fmla="*/ 32497 h 66210"/>
                    <a:gd name="connsiteX3" fmla="*/ 32879 w 1524782"/>
                    <a:gd name="connsiteY3" fmla="*/ -603 h 66210"/>
                    <a:gd name="connsiteX4" fmla="*/ 1491456 w 1524782"/>
                    <a:gd name="connsiteY4" fmla="*/ -603 h 66210"/>
                    <a:gd name="connsiteX5" fmla="*/ 1524559 w 1524782"/>
                    <a:gd name="connsiteY5" fmla="*/ 32497 h 66210"/>
                    <a:gd name="connsiteX6" fmla="*/ 1491456 w 1524782"/>
                    <a:gd name="connsiteY6" fmla="*/ 65607 h 66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4782" h="66210">
                      <a:moveTo>
                        <a:pt x="1491456" y="65607"/>
                      </a:moveTo>
                      <a:lnTo>
                        <a:pt x="32879" y="65607"/>
                      </a:lnTo>
                      <a:cubicBezTo>
                        <a:pt x="14664" y="65607"/>
                        <a:pt x="-224" y="50719"/>
                        <a:pt x="-224" y="32497"/>
                      </a:cubicBezTo>
                      <a:cubicBezTo>
                        <a:pt x="-224" y="14284"/>
                        <a:pt x="14664" y="-603"/>
                        <a:pt x="32879" y="-603"/>
                      </a:cubicBezTo>
                      <a:lnTo>
                        <a:pt x="1491456" y="-603"/>
                      </a:lnTo>
                      <a:cubicBezTo>
                        <a:pt x="1509669" y="-603"/>
                        <a:pt x="1524559" y="14284"/>
                        <a:pt x="1524559" y="32497"/>
                      </a:cubicBezTo>
                      <a:cubicBezTo>
                        <a:pt x="1524559" y="50719"/>
                        <a:pt x="1509669" y="65607"/>
                        <a:pt x="1491456" y="6560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9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5838388" y="3598907"/>
                <a:ext cx="487600" cy="124932"/>
                <a:chOff x="5838388" y="3598907"/>
                <a:chExt cx="487600" cy="124932"/>
              </a:xfrm>
              <a:solidFill>
                <a:srgbClr val="2A2C28"/>
              </a:solidFill>
            </p:grpSpPr>
            <p:grpSp>
              <p:nvGrpSpPr>
                <p:cNvPr id="80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5838388" y="3598907"/>
                  <a:ext cx="124813" cy="124814"/>
                  <a:chOff x="5838388" y="3598907"/>
                  <a:chExt cx="124813" cy="124814"/>
                </a:xfrm>
                <a:solidFill>
                  <a:srgbClr val="2A2C28"/>
                </a:solidFill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4EA20D33-DFD0-4FCC-8F76-475785624331}"/>
                      </a:ext>
                    </a:extLst>
                  </p:cNvPr>
                  <p:cNvSpPr/>
                  <p:nvPr/>
                </p:nvSpPr>
                <p:spPr>
                  <a:xfrm>
                    <a:off x="5849482" y="3610002"/>
                    <a:ext cx="102635" cy="102626"/>
                  </a:xfrm>
                  <a:custGeom>
                    <a:avLst/>
                    <a:gdLst>
                      <a:gd name="connsiteX0" fmla="*/ 102411 w 102635"/>
                      <a:gd name="connsiteY0" fmla="*/ 50555 h 102626"/>
                      <a:gd name="connsiteX1" fmla="*/ 51252 w 102635"/>
                      <a:gd name="connsiteY1" fmla="*/ 102023 h 102626"/>
                      <a:gd name="connsiteX2" fmla="*/ -223 w 102635"/>
                      <a:gd name="connsiteY2" fmla="*/ 50864 h 102626"/>
                      <a:gd name="connsiteX3" fmla="*/ 50936 w 102635"/>
                      <a:gd name="connsiteY3" fmla="*/ -603 h 102626"/>
                      <a:gd name="connsiteX4" fmla="*/ 51885 w 102635"/>
                      <a:gd name="connsiteY4" fmla="*/ -603 h 102626"/>
                      <a:gd name="connsiteX5" fmla="*/ 102411 w 102635"/>
                      <a:gd name="connsiteY5" fmla="*/ 50555 h 1026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5" h="102626">
                        <a:moveTo>
                          <a:pt x="102411" y="50555"/>
                        </a:moveTo>
                        <a:cubicBezTo>
                          <a:pt x="102570" y="78899"/>
                          <a:pt x="79603" y="101868"/>
                          <a:pt x="51252" y="102023"/>
                        </a:cubicBezTo>
                        <a:cubicBezTo>
                          <a:pt x="22901" y="102187"/>
                          <a:pt x="-66" y="79218"/>
                          <a:pt x="-223" y="50864"/>
                        </a:cubicBezTo>
                        <a:cubicBezTo>
                          <a:pt x="-382" y="22521"/>
                          <a:pt x="22584" y="-449"/>
                          <a:pt x="50936" y="-603"/>
                        </a:cubicBezTo>
                        <a:cubicBezTo>
                          <a:pt x="51252" y="-603"/>
                          <a:pt x="51569" y="-603"/>
                          <a:pt x="51885" y="-603"/>
                        </a:cubicBezTo>
                        <a:cubicBezTo>
                          <a:pt x="79761" y="25"/>
                          <a:pt x="102094" y="22675"/>
                          <a:pt x="102411" y="50555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00E73F5E-AD75-4EFF-AAF8-95E97F9AAE68}"/>
                      </a:ext>
                    </a:extLst>
                  </p:cNvPr>
                  <p:cNvSpPr/>
                  <p:nvPr/>
                </p:nvSpPr>
                <p:spPr>
                  <a:xfrm>
                    <a:off x="5838388" y="3598907"/>
                    <a:ext cx="124813" cy="124814"/>
                  </a:xfrm>
                  <a:custGeom>
                    <a:avLst/>
                    <a:gdLst>
                      <a:gd name="connsiteX0" fmla="*/ 62979 w 124813"/>
                      <a:gd name="connsiteY0" fmla="*/ 124205 h 124814"/>
                      <a:gd name="connsiteX1" fmla="*/ -218 w 124813"/>
                      <a:gd name="connsiteY1" fmla="*/ 62597 h 124814"/>
                      <a:gd name="connsiteX2" fmla="*/ 61396 w 124813"/>
                      <a:gd name="connsiteY2" fmla="*/ -597 h 124814"/>
                      <a:gd name="connsiteX3" fmla="*/ 124590 w 124813"/>
                      <a:gd name="connsiteY3" fmla="*/ 61011 h 124814"/>
                      <a:gd name="connsiteX4" fmla="*/ 124590 w 124813"/>
                      <a:gd name="connsiteY4" fmla="*/ 61649 h 124814"/>
                      <a:gd name="connsiteX5" fmla="*/ 62979 w 124813"/>
                      <a:gd name="connsiteY5" fmla="*/ 124205 h 124814"/>
                      <a:gd name="connsiteX6" fmla="*/ 62979 w 124813"/>
                      <a:gd name="connsiteY6" fmla="*/ 21569 h 124814"/>
                      <a:gd name="connsiteX7" fmla="*/ 21799 w 124813"/>
                      <a:gd name="connsiteY7" fmla="*/ 61166 h 124814"/>
                      <a:gd name="connsiteX8" fmla="*/ 61396 w 124813"/>
                      <a:gd name="connsiteY8" fmla="*/ 102348 h 124814"/>
                      <a:gd name="connsiteX9" fmla="*/ 102575 w 124813"/>
                      <a:gd name="connsiteY9" fmla="*/ 62751 h 124814"/>
                      <a:gd name="connsiteX10" fmla="*/ 102575 w 124813"/>
                      <a:gd name="connsiteY10" fmla="*/ 61649 h 124814"/>
                      <a:gd name="connsiteX11" fmla="*/ 62979 w 124813"/>
                      <a:gd name="connsiteY11" fmla="*/ 21569 h 124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4813" h="124814">
                        <a:moveTo>
                          <a:pt x="62979" y="124205"/>
                        </a:moveTo>
                        <a:cubicBezTo>
                          <a:pt x="28450" y="124679"/>
                          <a:pt x="259" y="97128"/>
                          <a:pt x="-218" y="62597"/>
                        </a:cubicBezTo>
                        <a:cubicBezTo>
                          <a:pt x="-691" y="28066"/>
                          <a:pt x="26867" y="-123"/>
                          <a:pt x="61396" y="-597"/>
                        </a:cubicBezTo>
                        <a:cubicBezTo>
                          <a:pt x="95922" y="-1071"/>
                          <a:pt x="124116" y="26480"/>
                          <a:pt x="124590" y="61011"/>
                        </a:cubicBezTo>
                        <a:cubicBezTo>
                          <a:pt x="124590" y="61166"/>
                          <a:pt x="124590" y="61485"/>
                          <a:pt x="124590" y="61649"/>
                        </a:cubicBezTo>
                        <a:cubicBezTo>
                          <a:pt x="124116" y="95697"/>
                          <a:pt x="97031" y="123258"/>
                          <a:pt x="62979" y="124205"/>
                        </a:cubicBezTo>
                        <a:close/>
                        <a:moveTo>
                          <a:pt x="62979" y="21569"/>
                        </a:moveTo>
                        <a:cubicBezTo>
                          <a:pt x="40645" y="21096"/>
                          <a:pt x="22273" y="38835"/>
                          <a:pt x="21799" y="61166"/>
                        </a:cubicBezTo>
                        <a:cubicBezTo>
                          <a:pt x="21323" y="83507"/>
                          <a:pt x="39062" y="101874"/>
                          <a:pt x="61396" y="102348"/>
                        </a:cubicBezTo>
                        <a:cubicBezTo>
                          <a:pt x="83727" y="102822"/>
                          <a:pt x="102099" y="85082"/>
                          <a:pt x="102575" y="62751"/>
                        </a:cubicBezTo>
                        <a:cubicBezTo>
                          <a:pt x="102575" y="62432"/>
                          <a:pt x="102575" y="61959"/>
                          <a:pt x="102575" y="61649"/>
                        </a:cubicBezTo>
                        <a:cubicBezTo>
                          <a:pt x="102416" y="39792"/>
                          <a:pt x="84836" y="22053"/>
                          <a:pt x="62979" y="21569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3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198248" y="3598987"/>
                  <a:ext cx="127740" cy="124852"/>
                  <a:chOff x="6198248" y="3598987"/>
                  <a:chExt cx="127740" cy="124852"/>
                </a:xfrm>
                <a:solidFill>
                  <a:srgbClr val="2A2C28"/>
                </a:solidFill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7C5DC399-01B9-4715-ADA7-5D87F046D66F}"/>
                      </a:ext>
                    </a:extLst>
                  </p:cNvPr>
                  <p:cNvSpPr/>
                  <p:nvPr/>
                </p:nvSpPr>
                <p:spPr>
                  <a:xfrm>
                    <a:off x="6209649" y="3609834"/>
                    <a:ext cx="102953" cy="102957"/>
                  </a:xfrm>
                  <a:custGeom>
                    <a:avLst/>
                    <a:gdLst>
                      <a:gd name="connsiteX0" fmla="*/ 102730 w 102953"/>
                      <a:gd name="connsiteY0" fmla="*/ 50723 h 102957"/>
                      <a:gd name="connsiteX1" fmla="*/ 50622 w 102953"/>
                      <a:gd name="connsiteY1" fmla="*/ 102355 h 102957"/>
                      <a:gd name="connsiteX2" fmla="*/ -220 w 102953"/>
                      <a:gd name="connsiteY2" fmla="*/ 50239 h 102957"/>
                      <a:gd name="connsiteX3" fmla="*/ 51888 w 102953"/>
                      <a:gd name="connsiteY3" fmla="*/ -600 h 102957"/>
                      <a:gd name="connsiteX4" fmla="*/ 102730 w 102953"/>
                      <a:gd name="connsiteY4" fmla="*/ 50723 h 1029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953" h="102957">
                        <a:moveTo>
                          <a:pt x="102730" y="50723"/>
                        </a:moveTo>
                        <a:cubicBezTo>
                          <a:pt x="102254" y="79231"/>
                          <a:pt x="79130" y="102190"/>
                          <a:pt x="50622" y="102355"/>
                        </a:cubicBezTo>
                        <a:cubicBezTo>
                          <a:pt x="22270" y="102036"/>
                          <a:pt x="-539" y="78757"/>
                          <a:pt x="-220" y="50239"/>
                        </a:cubicBezTo>
                        <a:cubicBezTo>
                          <a:pt x="96" y="21895"/>
                          <a:pt x="23537" y="-919"/>
                          <a:pt x="51888" y="-600"/>
                        </a:cubicBezTo>
                        <a:cubicBezTo>
                          <a:pt x="80080" y="-281"/>
                          <a:pt x="102570" y="22524"/>
                          <a:pt x="102730" y="50723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FC27BB2D-221F-4FC1-A796-0A63990E941B}"/>
                      </a:ext>
                    </a:extLst>
                  </p:cNvPr>
                  <p:cNvSpPr/>
                  <p:nvPr/>
                </p:nvSpPr>
                <p:spPr>
                  <a:xfrm>
                    <a:off x="6198248" y="3598987"/>
                    <a:ext cx="127740" cy="124852"/>
                  </a:xfrm>
                  <a:custGeom>
                    <a:avLst/>
                    <a:gdLst>
                      <a:gd name="connsiteX0" fmla="*/ 62023 w 127740"/>
                      <a:gd name="connsiteY0" fmla="*/ 124126 h 124852"/>
                      <a:gd name="connsiteX1" fmla="*/ -224 w 127740"/>
                      <a:gd name="connsiteY1" fmla="*/ 61724 h 124852"/>
                      <a:gd name="connsiteX2" fmla="*/ 62023 w 127740"/>
                      <a:gd name="connsiteY2" fmla="*/ -522 h 124852"/>
                      <a:gd name="connsiteX3" fmla="*/ 127436 w 127740"/>
                      <a:gd name="connsiteY3" fmla="*/ 58718 h 124852"/>
                      <a:gd name="connsiteX4" fmla="*/ 68357 w 127740"/>
                      <a:gd name="connsiteY4" fmla="*/ 124126 h 124852"/>
                      <a:gd name="connsiteX5" fmla="*/ 62023 w 127740"/>
                      <a:gd name="connsiteY5" fmla="*/ 124126 h 124852"/>
                      <a:gd name="connsiteX6" fmla="*/ 62023 w 127740"/>
                      <a:gd name="connsiteY6" fmla="*/ 21490 h 124852"/>
                      <a:gd name="connsiteX7" fmla="*/ 21634 w 127740"/>
                      <a:gd name="connsiteY7" fmla="*/ 61570 h 124852"/>
                      <a:gd name="connsiteX8" fmla="*/ 21634 w 127740"/>
                      <a:gd name="connsiteY8" fmla="*/ 61570 h 124852"/>
                      <a:gd name="connsiteX9" fmla="*/ 61704 w 127740"/>
                      <a:gd name="connsiteY9" fmla="*/ 102906 h 124852"/>
                      <a:gd name="connsiteX10" fmla="*/ 103043 w 127740"/>
                      <a:gd name="connsiteY10" fmla="*/ 62836 h 124852"/>
                      <a:gd name="connsiteX11" fmla="*/ 62973 w 127740"/>
                      <a:gd name="connsiteY11" fmla="*/ 21490 h 124852"/>
                      <a:gd name="connsiteX12" fmla="*/ 62023 w 127740"/>
                      <a:gd name="connsiteY12" fmla="*/ 21490 h 124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7740" h="124852">
                        <a:moveTo>
                          <a:pt x="62023" y="124126"/>
                        </a:moveTo>
                        <a:cubicBezTo>
                          <a:pt x="27652" y="124126"/>
                          <a:pt x="-224" y="96255"/>
                          <a:pt x="-224" y="61724"/>
                        </a:cubicBezTo>
                        <a:cubicBezTo>
                          <a:pt x="-224" y="27358"/>
                          <a:pt x="27652" y="-522"/>
                          <a:pt x="62023" y="-522"/>
                        </a:cubicBezTo>
                        <a:cubicBezTo>
                          <a:pt x="96392" y="-2262"/>
                          <a:pt x="125693" y="24187"/>
                          <a:pt x="127436" y="58718"/>
                        </a:cubicBezTo>
                        <a:cubicBezTo>
                          <a:pt x="129178" y="93085"/>
                          <a:pt x="102726" y="122386"/>
                          <a:pt x="68357" y="124126"/>
                        </a:cubicBezTo>
                        <a:cubicBezTo>
                          <a:pt x="66139" y="124290"/>
                          <a:pt x="64082" y="124290"/>
                          <a:pt x="62023" y="124126"/>
                        </a:cubicBezTo>
                        <a:close/>
                        <a:moveTo>
                          <a:pt x="62023" y="21490"/>
                        </a:moveTo>
                        <a:cubicBezTo>
                          <a:pt x="39849" y="21335"/>
                          <a:pt x="21791" y="39393"/>
                          <a:pt x="21634" y="61570"/>
                        </a:cubicBezTo>
                        <a:cubicBezTo>
                          <a:pt x="21634" y="61570"/>
                          <a:pt x="21634" y="61570"/>
                          <a:pt x="21634" y="61570"/>
                        </a:cubicBezTo>
                        <a:cubicBezTo>
                          <a:pt x="21317" y="84055"/>
                          <a:pt x="39213" y="102587"/>
                          <a:pt x="61704" y="102906"/>
                        </a:cubicBezTo>
                        <a:cubicBezTo>
                          <a:pt x="84197" y="103225"/>
                          <a:pt x="102726" y="85322"/>
                          <a:pt x="103043" y="62836"/>
                        </a:cubicBezTo>
                        <a:cubicBezTo>
                          <a:pt x="103360" y="40341"/>
                          <a:pt x="85463" y="21809"/>
                          <a:pt x="62973" y="21490"/>
                        </a:cubicBezTo>
                        <a:cubicBezTo>
                          <a:pt x="62656" y="21490"/>
                          <a:pt x="62340" y="21490"/>
                          <a:pt x="62023" y="21490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9" name="Graphic 334">
              <a:extLst>
                <a:ext uri="{FF2B5EF4-FFF2-40B4-BE49-F238E27FC236}">
                  <a16:creationId xmlns:a16="http://schemas.microsoft.com/office/drawing/2014/main" id="{174B35D4-399D-4908-8860-B41E273CD856}"/>
                </a:ext>
              </a:extLst>
            </p:cNvPr>
            <p:cNvGrpSpPr/>
            <p:nvPr/>
          </p:nvGrpSpPr>
          <p:grpSpPr>
            <a:xfrm>
              <a:off x="3467830" y="4091171"/>
              <a:ext cx="3214602" cy="383611"/>
              <a:chOff x="3467830" y="4091171"/>
              <a:chExt cx="3214602" cy="383611"/>
            </a:xfrm>
          </p:grpSpPr>
          <p:grpSp>
            <p:nvGrpSpPr>
              <p:cNvPr id="90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3467830" y="4091171"/>
                <a:ext cx="383611" cy="383611"/>
                <a:chOff x="3467830" y="4091171"/>
                <a:chExt cx="383611" cy="383611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030EF63-BDFD-4E59-9F2C-FC2520BD1B46}"/>
                    </a:ext>
                  </a:extLst>
                </p:cNvPr>
                <p:cNvSpPr/>
                <p:nvPr/>
              </p:nvSpPr>
              <p:spPr>
                <a:xfrm>
                  <a:off x="3501091" y="4124591"/>
                  <a:ext cx="316772" cy="316771"/>
                </a:xfrm>
                <a:custGeom>
                  <a:avLst/>
                  <a:gdLst>
                    <a:gd name="connsiteX0" fmla="*/ 316549 w 316772"/>
                    <a:gd name="connsiteY0" fmla="*/ 157783 h 316771"/>
                    <a:gd name="connsiteX1" fmla="*/ 158162 w 316772"/>
                    <a:gd name="connsiteY1" fmla="*/ 316169 h 316771"/>
                    <a:gd name="connsiteX2" fmla="*/ -224 w 316772"/>
                    <a:gd name="connsiteY2" fmla="*/ 157783 h 316771"/>
                    <a:gd name="connsiteX3" fmla="*/ 158162 w 316772"/>
                    <a:gd name="connsiteY3" fmla="*/ -603 h 316771"/>
                    <a:gd name="connsiteX4" fmla="*/ 316549 w 316772"/>
                    <a:gd name="connsiteY4" fmla="*/ 157783 h 316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6772" h="316771">
                      <a:moveTo>
                        <a:pt x="316549" y="157783"/>
                      </a:moveTo>
                      <a:cubicBezTo>
                        <a:pt x="316549" y="245212"/>
                        <a:pt x="245592" y="316169"/>
                        <a:pt x="158162" y="316169"/>
                      </a:cubicBezTo>
                      <a:cubicBezTo>
                        <a:pt x="70733" y="316169"/>
                        <a:pt x="-224" y="245212"/>
                        <a:pt x="-224" y="157783"/>
                      </a:cubicBezTo>
                      <a:cubicBezTo>
                        <a:pt x="-224" y="70353"/>
                        <a:pt x="70733" y="-603"/>
                        <a:pt x="158162" y="-603"/>
                      </a:cubicBezTo>
                      <a:cubicBezTo>
                        <a:pt x="245592" y="-603"/>
                        <a:pt x="316549" y="70353"/>
                        <a:pt x="316549" y="1577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AED2FE1F-EC30-4E4C-BFC0-537D38EEA075}"/>
                    </a:ext>
                  </a:extLst>
                </p:cNvPr>
                <p:cNvSpPr/>
                <p:nvPr/>
              </p:nvSpPr>
              <p:spPr>
                <a:xfrm>
                  <a:off x="3467830" y="4091171"/>
                  <a:ext cx="383611" cy="383611"/>
                </a:xfrm>
                <a:custGeom>
                  <a:avLst/>
                  <a:gdLst>
                    <a:gd name="connsiteX0" fmla="*/ 190949 w 383611"/>
                    <a:gd name="connsiteY0" fmla="*/ 383008 h 383611"/>
                    <a:gd name="connsiteX1" fmla="*/ -223 w 383611"/>
                    <a:gd name="connsiteY1" fmla="*/ 190574 h 383611"/>
                    <a:gd name="connsiteX2" fmla="*/ 192216 w 383611"/>
                    <a:gd name="connsiteY2" fmla="*/ -602 h 383611"/>
                    <a:gd name="connsiteX3" fmla="*/ 383388 w 383611"/>
                    <a:gd name="connsiteY3" fmla="*/ 191048 h 383611"/>
                    <a:gd name="connsiteX4" fmla="*/ 191106 w 383611"/>
                    <a:gd name="connsiteY4" fmla="*/ 383008 h 383611"/>
                    <a:gd name="connsiteX5" fmla="*/ 190949 w 383611"/>
                    <a:gd name="connsiteY5" fmla="*/ 383008 h 383611"/>
                    <a:gd name="connsiteX6" fmla="*/ 190949 w 383611"/>
                    <a:gd name="connsiteY6" fmla="*/ 66236 h 383611"/>
                    <a:gd name="connsiteX7" fmla="*/ 65666 w 383611"/>
                    <a:gd name="connsiteY7" fmla="*/ 192150 h 383611"/>
                    <a:gd name="connsiteX8" fmla="*/ 191583 w 383611"/>
                    <a:gd name="connsiteY8" fmla="*/ 317436 h 383611"/>
                    <a:gd name="connsiteX9" fmla="*/ 316866 w 383611"/>
                    <a:gd name="connsiteY9" fmla="*/ 191676 h 383611"/>
                    <a:gd name="connsiteX10" fmla="*/ 191423 w 383611"/>
                    <a:gd name="connsiteY10" fmla="*/ 65608 h 383611"/>
                    <a:gd name="connsiteX11" fmla="*/ 190949 w 383611"/>
                    <a:gd name="connsiteY11" fmla="*/ 65608 h 383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3611" h="383611">
                      <a:moveTo>
                        <a:pt x="190949" y="383008"/>
                      </a:moveTo>
                      <a:cubicBezTo>
                        <a:pt x="84988" y="382689"/>
                        <a:pt x="-539" y="296536"/>
                        <a:pt x="-223" y="190574"/>
                      </a:cubicBezTo>
                      <a:cubicBezTo>
                        <a:pt x="94" y="84613"/>
                        <a:pt x="86255" y="-921"/>
                        <a:pt x="192216" y="-602"/>
                      </a:cubicBezTo>
                      <a:cubicBezTo>
                        <a:pt x="297860" y="-283"/>
                        <a:pt x="383228" y="85406"/>
                        <a:pt x="383388" y="191048"/>
                      </a:cubicBezTo>
                      <a:cubicBezTo>
                        <a:pt x="383228" y="297164"/>
                        <a:pt x="297225" y="383172"/>
                        <a:pt x="191106" y="383008"/>
                      </a:cubicBezTo>
                      <a:cubicBezTo>
                        <a:pt x="191106" y="383008"/>
                        <a:pt x="190949" y="383008"/>
                        <a:pt x="190949" y="383008"/>
                      </a:cubicBezTo>
                      <a:close/>
                      <a:moveTo>
                        <a:pt x="190949" y="66236"/>
                      </a:moveTo>
                      <a:cubicBezTo>
                        <a:pt x="121576" y="66400"/>
                        <a:pt x="65506" y="122779"/>
                        <a:pt x="65666" y="192150"/>
                      </a:cubicBezTo>
                      <a:cubicBezTo>
                        <a:pt x="65823" y="261531"/>
                        <a:pt x="122209" y="317600"/>
                        <a:pt x="191583" y="317436"/>
                      </a:cubicBezTo>
                      <a:cubicBezTo>
                        <a:pt x="260956" y="317281"/>
                        <a:pt x="317023" y="261057"/>
                        <a:pt x="316866" y="191676"/>
                      </a:cubicBezTo>
                      <a:cubicBezTo>
                        <a:pt x="317023" y="122151"/>
                        <a:pt x="260956" y="65762"/>
                        <a:pt x="191423" y="65608"/>
                      </a:cubicBezTo>
                      <a:cubicBezTo>
                        <a:pt x="191266" y="65608"/>
                        <a:pt x="191106" y="65608"/>
                        <a:pt x="190949" y="65608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3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4064947" y="4243226"/>
                <a:ext cx="1524782" cy="66200"/>
                <a:chOff x="4064947" y="4243226"/>
                <a:chExt cx="1524782" cy="66200"/>
              </a:xfrm>
              <a:solidFill>
                <a:srgbClr val="2A2C28"/>
              </a:solidFill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C7B68443-7786-4142-86F5-C89BF7E9FC99}"/>
                    </a:ext>
                  </a:extLst>
                </p:cNvPr>
                <p:cNvSpPr/>
                <p:nvPr/>
              </p:nvSpPr>
              <p:spPr>
                <a:xfrm>
                  <a:off x="4098207" y="4276327"/>
                  <a:ext cx="1458418" cy="158385"/>
                </a:xfrm>
                <a:custGeom>
                  <a:avLst/>
                  <a:gdLst>
                    <a:gd name="connsiteX0" fmla="*/ 4 w 1458418"/>
                    <a:gd name="connsiteY0" fmla="*/ 17 h 158385"/>
                    <a:gd name="connsiteX1" fmla="*/ 1458423 w 1458418"/>
                    <a:gd name="connsiteY1" fmla="*/ 17 h 15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58418" h="158385">
                      <a:moveTo>
                        <a:pt x="4" y="17"/>
                      </a:moveTo>
                      <a:lnTo>
                        <a:pt x="1458423" y="17"/>
                      </a:lnTo>
                    </a:path>
                  </a:pathLst>
                </a:custGeom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1253D943-8E04-43E2-8C5A-43832FD530E6}"/>
                    </a:ext>
                  </a:extLst>
                </p:cNvPr>
                <p:cNvSpPr/>
                <p:nvPr/>
              </p:nvSpPr>
              <p:spPr>
                <a:xfrm>
                  <a:off x="4064947" y="4243226"/>
                  <a:ext cx="1524782" cy="66200"/>
                </a:xfrm>
                <a:custGeom>
                  <a:avLst/>
                  <a:gdLst>
                    <a:gd name="connsiteX0" fmla="*/ 1491456 w 1524782"/>
                    <a:gd name="connsiteY0" fmla="*/ 65597 h 66200"/>
                    <a:gd name="connsiteX1" fmla="*/ 32879 w 1524782"/>
                    <a:gd name="connsiteY1" fmla="*/ 65597 h 66200"/>
                    <a:gd name="connsiteX2" fmla="*/ -224 w 1524782"/>
                    <a:gd name="connsiteY2" fmla="*/ 32497 h 66200"/>
                    <a:gd name="connsiteX3" fmla="*/ 32879 w 1524782"/>
                    <a:gd name="connsiteY3" fmla="*/ -603 h 66200"/>
                    <a:gd name="connsiteX4" fmla="*/ 1491456 w 1524782"/>
                    <a:gd name="connsiteY4" fmla="*/ -603 h 66200"/>
                    <a:gd name="connsiteX5" fmla="*/ 1524559 w 1524782"/>
                    <a:gd name="connsiteY5" fmla="*/ 32497 h 66200"/>
                    <a:gd name="connsiteX6" fmla="*/ 1491456 w 1524782"/>
                    <a:gd name="connsiteY6" fmla="*/ 65597 h 66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4782" h="66200">
                      <a:moveTo>
                        <a:pt x="1491456" y="65597"/>
                      </a:moveTo>
                      <a:lnTo>
                        <a:pt x="32879" y="65597"/>
                      </a:lnTo>
                      <a:cubicBezTo>
                        <a:pt x="14664" y="65597"/>
                        <a:pt x="-224" y="50710"/>
                        <a:pt x="-224" y="32497"/>
                      </a:cubicBezTo>
                      <a:cubicBezTo>
                        <a:pt x="-224" y="14284"/>
                        <a:pt x="14664" y="-603"/>
                        <a:pt x="32879" y="-603"/>
                      </a:cubicBezTo>
                      <a:lnTo>
                        <a:pt x="1491456" y="-603"/>
                      </a:lnTo>
                      <a:cubicBezTo>
                        <a:pt x="1509669" y="-603"/>
                        <a:pt x="1524559" y="14284"/>
                        <a:pt x="1524559" y="32497"/>
                      </a:cubicBezTo>
                      <a:cubicBezTo>
                        <a:pt x="1524559" y="50710"/>
                        <a:pt x="1509669" y="65597"/>
                        <a:pt x="1491456" y="65597"/>
                      </a:cubicBezTo>
                      <a:close/>
                    </a:path>
                  </a:pathLst>
                </a:custGeom>
                <a:solidFill>
                  <a:srgbClr val="2A2C28"/>
                </a:solidFill>
                <a:ln w="1581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6" name="Graphic 334">
                <a:extLst>
                  <a:ext uri="{FF2B5EF4-FFF2-40B4-BE49-F238E27FC236}">
                    <a16:creationId xmlns:a16="http://schemas.microsoft.com/office/drawing/2014/main" id="{174B35D4-399D-4908-8860-B41E273CD856}"/>
                  </a:ext>
                </a:extLst>
              </p:cNvPr>
              <p:cNvGrpSpPr/>
              <p:nvPr/>
            </p:nvGrpSpPr>
            <p:grpSpPr>
              <a:xfrm>
                <a:off x="5838388" y="4220570"/>
                <a:ext cx="844044" cy="124931"/>
                <a:chOff x="5838388" y="4220570"/>
                <a:chExt cx="844044" cy="124931"/>
              </a:xfrm>
              <a:solidFill>
                <a:srgbClr val="2A2C28"/>
              </a:solidFill>
            </p:grpSpPr>
            <p:grpSp>
              <p:nvGrpSpPr>
                <p:cNvPr id="97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5838388" y="4220570"/>
                  <a:ext cx="124813" cy="124814"/>
                  <a:chOff x="5838388" y="4220570"/>
                  <a:chExt cx="124813" cy="124814"/>
                </a:xfrm>
                <a:solidFill>
                  <a:srgbClr val="2A2C28"/>
                </a:solidFill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36819590-E577-4AF9-9423-B0925B0CE525}"/>
                      </a:ext>
                    </a:extLst>
                  </p:cNvPr>
                  <p:cNvSpPr/>
                  <p:nvPr/>
                </p:nvSpPr>
                <p:spPr>
                  <a:xfrm>
                    <a:off x="5849483" y="4231664"/>
                    <a:ext cx="102633" cy="102635"/>
                  </a:xfrm>
                  <a:custGeom>
                    <a:avLst/>
                    <a:gdLst>
                      <a:gd name="connsiteX0" fmla="*/ 102410 w 102633"/>
                      <a:gd name="connsiteY0" fmla="*/ 50710 h 102635"/>
                      <a:gd name="connsiteX1" fmla="*/ 51092 w 102633"/>
                      <a:gd name="connsiteY1" fmla="*/ 102032 h 102635"/>
                      <a:gd name="connsiteX2" fmla="*/ -224 w 102633"/>
                      <a:gd name="connsiteY2" fmla="*/ 50710 h 102635"/>
                      <a:gd name="connsiteX3" fmla="*/ 51092 w 102633"/>
                      <a:gd name="connsiteY3" fmla="*/ -603 h 102635"/>
                      <a:gd name="connsiteX4" fmla="*/ 51885 w 102633"/>
                      <a:gd name="connsiteY4" fmla="*/ -603 h 102635"/>
                      <a:gd name="connsiteX5" fmla="*/ 102410 w 102633"/>
                      <a:gd name="connsiteY5" fmla="*/ 50710 h 102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3" h="102635">
                        <a:moveTo>
                          <a:pt x="102410" y="50710"/>
                        </a:moveTo>
                        <a:cubicBezTo>
                          <a:pt x="102410" y="79063"/>
                          <a:pt x="79443" y="102032"/>
                          <a:pt x="51092" y="102032"/>
                        </a:cubicBezTo>
                        <a:cubicBezTo>
                          <a:pt x="22741" y="102032"/>
                          <a:pt x="-224" y="79063"/>
                          <a:pt x="-224" y="50710"/>
                        </a:cubicBezTo>
                        <a:cubicBezTo>
                          <a:pt x="-224" y="22356"/>
                          <a:pt x="22741" y="-603"/>
                          <a:pt x="51092" y="-603"/>
                        </a:cubicBezTo>
                        <a:cubicBezTo>
                          <a:pt x="51409" y="-603"/>
                          <a:pt x="51568" y="-603"/>
                          <a:pt x="51885" y="-603"/>
                        </a:cubicBezTo>
                        <a:cubicBezTo>
                          <a:pt x="79919" y="25"/>
                          <a:pt x="102250" y="22675"/>
                          <a:pt x="102410" y="50710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140BB5A4-37E8-4E26-AB23-6FE800DA47AA}"/>
                      </a:ext>
                    </a:extLst>
                  </p:cNvPr>
                  <p:cNvSpPr/>
                  <p:nvPr/>
                </p:nvSpPr>
                <p:spPr>
                  <a:xfrm>
                    <a:off x="5838388" y="4220570"/>
                    <a:ext cx="124813" cy="124814"/>
                  </a:xfrm>
                  <a:custGeom>
                    <a:avLst/>
                    <a:gdLst>
                      <a:gd name="connsiteX0" fmla="*/ 62979 w 124813"/>
                      <a:gd name="connsiteY0" fmla="*/ 124205 h 124814"/>
                      <a:gd name="connsiteX1" fmla="*/ -218 w 124813"/>
                      <a:gd name="connsiteY1" fmla="*/ 62597 h 124814"/>
                      <a:gd name="connsiteX2" fmla="*/ 61396 w 124813"/>
                      <a:gd name="connsiteY2" fmla="*/ -597 h 124814"/>
                      <a:gd name="connsiteX3" fmla="*/ 124590 w 124813"/>
                      <a:gd name="connsiteY3" fmla="*/ 61011 h 124814"/>
                      <a:gd name="connsiteX4" fmla="*/ 124590 w 124813"/>
                      <a:gd name="connsiteY4" fmla="*/ 61649 h 124814"/>
                      <a:gd name="connsiteX5" fmla="*/ 62979 w 124813"/>
                      <a:gd name="connsiteY5" fmla="*/ 124205 h 124814"/>
                      <a:gd name="connsiteX6" fmla="*/ 62979 w 124813"/>
                      <a:gd name="connsiteY6" fmla="*/ 21415 h 124814"/>
                      <a:gd name="connsiteX7" fmla="*/ 21799 w 124813"/>
                      <a:gd name="connsiteY7" fmla="*/ 61011 h 124814"/>
                      <a:gd name="connsiteX8" fmla="*/ 61396 w 124813"/>
                      <a:gd name="connsiteY8" fmla="*/ 102193 h 124814"/>
                      <a:gd name="connsiteX9" fmla="*/ 102575 w 124813"/>
                      <a:gd name="connsiteY9" fmla="*/ 62597 h 124814"/>
                      <a:gd name="connsiteX10" fmla="*/ 102575 w 124813"/>
                      <a:gd name="connsiteY10" fmla="*/ 61649 h 124814"/>
                      <a:gd name="connsiteX11" fmla="*/ 62979 w 124813"/>
                      <a:gd name="connsiteY11" fmla="*/ 21415 h 124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4813" h="124814">
                        <a:moveTo>
                          <a:pt x="62979" y="124205"/>
                        </a:moveTo>
                        <a:cubicBezTo>
                          <a:pt x="28450" y="124689"/>
                          <a:pt x="259" y="97128"/>
                          <a:pt x="-218" y="62597"/>
                        </a:cubicBezTo>
                        <a:cubicBezTo>
                          <a:pt x="-691" y="28066"/>
                          <a:pt x="26867" y="-124"/>
                          <a:pt x="61396" y="-597"/>
                        </a:cubicBezTo>
                        <a:cubicBezTo>
                          <a:pt x="95922" y="-1071"/>
                          <a:pt x="124116" y="26490"/>
                          <a:pt x="124590" y="61011"/>
                        </a:cubicBezTo>
                        <a:cubicBezTo>
                          <a:pt x="124590" y="61176"/>
                          <a:pt x="124590" y="61485"/>
                          <a:pt x="124590" y="61649"/>
                        </a:cubicBezTo>
                        <a:cubicBezTo>
                          <a:pt x="124116" y="95697"/>
                          <a:pt x="97031" y="123258"/>
                          <a:pt x="62979" y="124205"/>
                        </a:cubicBezTo>
                        <a:close/>
                        <a:moveTo>
                          <a:pt x="62979" y="21415"/>
                        </a:moveTo>
                        <a:cubicBezTo>
                          <a:pt x="40645" y="20941"/>
                          <a:pt x="22273" y="38680"/>
                          <a:pt x="21799" y="61011"/>
                        </a:cubicBezTo>
                        <a:cubicBezTo>
                          <a:pt x="21323" y="83342"/>
                          <a:pt x="39062" y="101719"/>
                          <a:pt x="61396" y="102193"/>
                        </a:cubicBezTo>
                        <a:cubicBezTo>
                          <a:pt x="83727" y="102667"/>
                          <a:pt x="102099" y="84928"/>
                          <a:pt x="102575" y="62597"/>
                        </a:cubicBezTo>
                        <a:cubicBezTo>
                          <a:pt x="102575" y="62278"/>
                          <a:pt x="102575" y="61968"/>
                          <a:pt x="102575" y="61649"/>
                        </a:cubicBezTo>
                        <a:cubicBezTo>
                          <a:pt x="102416" y="39792"/>
                          <a:pt x="84836" y="21889"/>
                          <a:pt x="62979" y="21415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0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198248" y="4220650"/>
                  <a:ext cx="127740" cy="124852"/>
                  <a:chOff x="6198248" y="4220650"/>
                  <a:chExt cx="127740" cy="124852"/>
                </a:xfrm>
                <a:solidFill>
                  <a:srgbClr val="2A2C28"/>
                </a:solidFill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59CF96C9-BC97-4A48-8A9E-9F19102AF036}"/>
                      </a:ext>
                    </a:extLst>
                  </p:cNvPr>
                  <p:cNvSpPr/>
                  <p:nvPr/>
                </p:nvSpPr>
                <p:spPr>
                  <a:xfrm>
                    <a:off x="6209962" y="4231657"/>
                    <a:ext cx="102640" cy="102642"/>
                  </a:xfrm>
                  <a:custGeom>
                    <a:avLst/>
                    <a:gdLst>
                      <a:gd name="connsiteX0" fmla="*/ 102417 w 102640"/>
                      <a:gd name="connsiteY0" fmla="*/ 50717 h 102642"/>
                      <a:gd name="connsiteX1" fmla="*/ 50309 w 102640"/>
                      <a:gd name="connsiteY1" fmla="*/ 102040 h 102642"/>
                      <a:gd name="connsiteX2" fmla="*/ -216 w 102640"/>
                      <a:gd name="connsiteY2" fmla="*/ 49924 h 102642"/>
                      <a:gd name="connsiteX3" fmla="*/ 51892 w 102640"/>
                      <a:gd name="connsiteY3" fmla="*/ -596 h 102642"/>
                      <a:gd name="connsiteX4" fmla="*/ 102417 w 102640"/>
                      <a:gd name="connsiteY4" fmla="*/ 50717 h 102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640" h="102642">
                        <a:moveTo>
                          <a:pt x="102417" y="50717"/>
                        </a:moveTo>
                        <a:cubicBezTo>
                          <a:pt x="101941" y="79071"/>
                          <a:pt x="78817" y="101875"/>
                          <a:pt x="50309" y="102040"/>
                        </a:cubicBezTo>
                        <a:cubicBezTo>
                          <a:pt x="21958" y="101556"/>
                          <a:pt x="-692" y="78278"/>
                          <a:pt x="-216" y="49924"/>
                        </a:cubicBezTo>
                        <a:cubicBezTo>
                          <a:pt x="257" y="21580"/>
                          <a:pt x="23541" y="-1070"/>
                          <a:pt x="51892" y="-596"/>
                        </a:cubicBezTo>
                        <a:cubicBezTo>
                          <a:pt x="79927" y="-122"/>
                          <a:pt x="102417" y="22682"/>
                          <a:pt x="102417" y="50717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0783C4F3-F3AF-41AE-8214-A8F497842936}"/>
                      </a:ext>
                    </a:extLst>
                  </p:cNvPr>
                  <p:cNvSpPr/>
                  <p:nvPr/>
                </p:nvSpPr>
                <p:spPr>
                  <a:xfrm>
                    <a:off x="6198248" y="4220650"/>
                    <a:ext cx="127740" cy="124852"/>
                  </a:xfrm>
                  <a:custGeom>
                    <a:avLst/>
                    <a:gdLst>
                      <a:gd name="connsiteX0" fmla="*/ 62023 w 127740"/>
                      <a:gd name="connsiteY0" fmla="*/ 124126 h 124852"/>
                      <a:gd name="connsiteX1" fmla="*/ -224 w 127740"/>
                      <a:gd name="connsiteY1" fmla="*/ 61724 h 124852"/>
                      <a:gd name="connsiteX2" fmla="*/ 62023 w 127740"/>
                      <a:gd name="connsiteY2" fmla="*/ -522 h 124852"/>
                      <a:gd name="connsiteX3" fmla="*/ 127436 w 127740"/>
                      <a:gd name="connsiteY3" fmla="*/ 58718 h 124852"/>
                      <a:gd name="connsiteX4" fmla="*/ 68357 w 127740"/>
                      <a:gd name="connsiteY4" fmla="*/ 124126 h 124852"/>
                      <a:gd name="connsiteX5" fmla="*/ 62023 w 127740"/>
                      <a:gd name="connsiteY5" fmla="*/ 124126 h 124852"/>
                      <a:gd name="connsiteX6" fmla="*/ 62023 w 127740"/>
                      <a:gd name="connsiteY6" fmla="*/ 21335 h 124852"/>
                      <a:gd name="connsiteX7" fmla="*/ 22267 w 127740"/>
                      <a:gd name="connsiteY7" fmla="*/ 62362 h 124852"/>
                      <a:gd name="connsiteX8" fmla="*/ 63289 w 127740"/>
                      <a:gd name="connsiteY8" fmla="*/ 102114 h 124852"/>
                      <a:gd name="connsiteX9" fmla="*/ 103043 w 127740"/>
                      <a:gd name="connsiteY9" fmla="*/ 61570 h 124852"/>
                      <a:gd name="connsiteX10" fmla="*/ 62023 w 127740"/>
                      <a:gd name="connsiteY10" fmla="*/ 21335 h 124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27740" h="124852">
                        <a:moveTo>
                          <a:pt x="62023" y="124126"/>
                        </a:moveTo>
                        <a:cubicBezTo>
                          <a:pt x="27652" y="124126"/>
                          <a:pt x="-224" y="96255"/>
                          <a:pt x="-224" y="61724"/>
                        </a:cubicBezTo>
                        <a:cubicBezTo>
                          <a:pt x="-224" y="27358"/>
                          <a:pt x="27652" y="-522"/>
                          <a:pt x="62023" y="-522"/>
                        </a:cubicBezTo>
                        <a:cubicBezTo>
                          <a:pt x="96392" y="-2262"/>
                          <a:pt x="125693" y="24187"/>
                          <a:pt x="127436" y="58718"/>
                        </a:cubicBezTo>
                        <a:cubicBezTo>
                          <a:pt x="129178" y="93085"/>
                          <a:pt x="102726" y="122386"/>
                          <a:pt x="68357" y="124126"/>
                        </a:cubicBezTo>
                        <a:cubicBezTo>
                          <a:pt x="66139" y="124290"/>
                          <a:pt x="64082" y="124290"/>
                          <a:pt x="62023" y="124126"/>
                        </a:cubicBezTo>
                        <a:close/>
                        <a:moveTo>
                          <a:pt x="62023" y="21335"/>
                        </a:moveTo>
                        <a:cubicBezTo>
                          <a:pt x="39690" y="21654"/>
                          <a:pt x="21950" y="40031"/>
                          <a:pt x="22267" y="62362"/>
                        </a:cubicBezTo>
                        <a:cubicBezTo>
                          <a:pt x="22584" y="84694"/>
                          <a:pt x="40956" y="102433"/>
                          <a:pt x="63289" y="102114"/>
                        </a:cubicBezTo>
                        <a:cubicBezTo>
                          <a:pt x="85463" y="101795"/>
                          <a:pt x="103203" y="83746"/>
                          <a:pt x="103043" y="61570"/>
                        </a:cubicBezTo>
                        <a:cubicBezTo>
                          <a:pt x="102569" y="39239"/>
                          <a:pt x="84354" y="21335"/>
                          <a:pt x="62023" y="21335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3" name="Graphic 334">
                  <a:extLst>
                    <a:ext uri="{FF2B5EF4-FFF2-40B4-BE49-F238E27FC236}">
                      <a16:creationId xmlns:a16="http://schemas.microsoft.com/office/drawing/2014/main" id="{174B35D4-399D-4908-8860-B41E273CD856}"/>
                    </a:ext>
                  </a:extLst>
                </p:cNvPr>
                <p:cNvGrpSpPr/>
                <p:nvPr/>
              </p:nvGrpSpPr>
              <p:grpSpPr>
                <a:xfrm>
                  <a:off x="6557619" y="4220570"/>
                  <a:ext cx="124813" cy="124814"/>
                  <a:chOff x="6557619" y="4220570"/>
                  <a:chExt cx="124813" cy="124814"/>
                </a:xfrm>
                <a:solidFill>
                  <a:srgbClr val="2A2C28"/>
                </a:solidFill>
              </p:grpSpPr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A49DE068-5373-4BF0-A283-C320580360AC}"/>
                      </a:ext>
                    </a:extLst>
                  </p:cNvPr>
                  <p:cNvSpPr/>
                  <p:nvPr/>
                </p:nvSpPr>
                <p:spPr>
                  <a:xfrm>
                    <a:off x="6568078" y="4231664"/>
                    <a:ext cx="102635" cy="102635"/>
                  </a:xfrm>
                  <a:custGeom>
                    <a:avLst/>
                    <a:gdLst>
                      <a:gd name="connsiteX0" fmla="*/ 102412 w 102635"/>
                      <a:gd name="connsiteY0" fmla="*/ 50710 h 102635"/>
                      <a:gd name="connsiteX1" fmla="*/ 51094 w 102635"/>
                      <a:gd name="connsiteY1" fmla="*/ 102032 h 102635"/>
                      <a:gd name="connsiteX2" fmla="*/ -224 w 102635"/>
                      <a:gd name="connsiteY2" fmla="*/ 50710 h 102635"/>
                      <a:gd name="connsiteX3" fmla="*/ 51094 w 102635"/>
                      <a:gd name="connsiteY3" fmla="*/ -603 h 102635"/>
                      <a:gd name="connsiteX4" fmla="*/ 51728 w 102635"/>
                      <a:gd name="connsiteY4" fmla="*/ -603 h 102635"/>
                      <a:gd name="connsiteX5" fmla="*/ 102412 w 102635"/>
                      <a:gd name="connsiteY5" fmla="*/ 50710 h 1026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2635" h="102635">
                        <a:moveTo>
                          <a:pt x="102412" y="50710"/>
                        </a:moveTo>
                        <a:cubicBezTo>
                          <a:pt x="102412" y="79063"/>
                          <a:pt x="79446" y="102032"/>
                          <a:pt x="51094" y="102032"/>
                        </a:cubicBezTo>
                        <a:cubicBezTo>
                          <a:pt x="22743" y="102032"/>
                          <a:pt x="-224" y="79063"/>
                          <a:pt x="-224" y="50710"/>
                        </a:cubicBezTo>
                        <a:cubicBezTo>
                          <a:pt x="-224" y="22356"/>
                          <a:pt x="22743" y="-603"/>
                          <a:pt x="51094" y="-603"/>
                        </a:cubicBezTo>
                        <a:cubicBezTo>
                          <a:pt x="51254" y="-603"/>
                          <a:pt x="51570" y="-603"/>
                          <a:pt x="51728" y="-603"/>
                        </a:cubicBezTo>
                        <a:cubicBezTo>
                          <a:pt x="79762" y="-130"/>
                          <a:pt x="102253" y="22675"/>
                          <a:pt x="102412" y="50710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A336B366-0BCA-4567-8CA3-0239C0EEE085}"/>
                      </a:ext>
                    </a:extLst>
                  </p:cNvPr>
                  <p:cNvSpPr/>
                  <p:nvPr/>
                </p:nvSpPr>
                <p:spPr>
                  <a:xfrm>
                    <a:off x="6557619" y="4220570"/>
                    <a:ext cx="124813" cy="124814"/>
                  </a:xfrm>
                  <a:custGeom>
                    <a:avLst/>
                    <a:gdLst>
                      <a:gd name="connsiteX0" fmla="*/ 62979 w 124813"/>
                      <a:gd name="connsiteY0" fmla="*/ 124205 h 124814"/>
                      <a:gd name="connsiteX1" fmla="*/ -217 w 124813"/>
                      <a:gd name="connsiteY1" fmla="*/ 62597 h 124814"/>
                      <a:gd name="connsiteX2" fmla="*/ 61396 w 124813"/>
                      <a:gd name="connsiteY2" fmla="*/ -597 h 124814"/>
                      <a:gd name="connsiteX3" fmla="*/ 124590 w 124813"/>
                      <a:gd name="connsiteY3" fmla="*/ 61011 h 124814"/>
                      <a:gd name="connsiteX4" fmla="*/ 124590 w 124813"/>
                      <a:gd name="connsiteY4" fmla="*/ 61649 h 124814"/>
                      <a:gd name="connsiteX5" fmla="*/ 62979 w 124813"/>
                      <a:gd name="connsiteY5" fmla="*/ 124205 h 124814"/>
                      <a:gd name="connsiteX6" fmla="*/ 62979 w 124813"/>
                      <a:gd name="connsiteY6" fmla="*/ 21415 h 124814"/>
                      <a:gd name="connsiteX7" fmla="*/ 21799 w 124813"/>
                      <a:gd name="connsiteY7" fmla="*/ 61011 h 124814"/>
                      <a:gd name="connsiteX8" fmla="*/ 61396 w 124813"/>
                      <a:gd name="connsiteY8" fmla="*/ 102193 h 124814"/>
                      <a:gd name="connsiteX9" fmla="*/ 102575 w 124813"/>
                      <a:gd name="connsiteY9" fmla="*/ 62597 h 124814"/>
                      <a:gd name="connsiteX10" fmla="*/ 102575 w 124813"/>
                      <a:gd name="connsiteY10" fmla="*/ 61649 h 124814"/>
                      <a:gd name="connsiteX11" fmla="*/ 62979 w 124813"/>
                      <a:gd name="connsiteY11" fmla="*/ 21415 h 124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24813" h="124814">
                        <a:moveTo>
                          <a:pt x="62979" y="124205"/>
                        </a:moveTo>
                        <a:cubicBezTo>
                          <a:pt x="28450" y="124689"/>
                          <a:pt x="259" y="97128"/>
                          <a:pt x="-217" y="62597"/>
                        </a:cubicBezTo>
                        <a:cubicBezTo>
                          <a:pt x="-694" y="28066"/>
                          <a:pt x="26867" y="-124"/>
                          <a:pt x="61396" y="-597"/>
                        </a:cubicBezTo>
                        <a:cubicBezTo>
                          <a:pt x="95922" y="-1071"/>
                          <a:pt x="124116" y="26490"/>
                          <a:pt x="124590" y="61011"/>
                        </a:cubicBezTo>
                        <a:cubicBezTo>
                          <a:pt x="124590" y="61176"/>
                          <a:pt x="124590" y="61485"/>
                          <a:pt x="124590" y="61649"/>
                        </a:cubicBezTo>
                        <a:cubicBezTo>
                          <a:pt x="124116" y="95697"/>
                          <a:pt x="97031" y="123258"/>
                          <a:pt x="62979" y="124205"/>
                        </a:cubicBezTo>
                        <a:close/>
                        <a:moveTo>
                          <a:pt x="62979" y="21415"/>
                        </a:moveTo>
                        <a:cubicBezTo>
                          <a:pt x="40645" y="20941"/>
                          <a:pt x="22273" y="38680"/>
                          <a:pt x="21799" y="61011"/>
                        </a:cubicBezTo>
                        <a:cubicBezTo>
                          <a:pt x="21323" y="83342"/>
                          <a:pt x="39062" y="101719"/>
                          <a:pt x="61396" y="102193"/>
                        </a:cubicBezTo>
                        <a:cubicBezTo>
                          <a:pt x="83727" y="102667"/>
                          <a:pt x="102099" y="84928"/>
                          <a:pt x="102575" y="62597"/>
                        </a:cubicBezTo>
                        <a:cubicBezTo>
                          <a:pt x="102575" y="62278"/>
                          <a:pt x="102575" y="61968"/>
                          <a:pt x="102575" y="61649"/>
                        </a:cubicBezTo>
                        <a:cubicBezTo>
                          <a:pt x="102416" y="39792"/>
                          <a:pt x="84836" y="21889"/>
                          <a:pt x="62979" y="21415"/>
                        </a:cubicBezTo>
                        <a:close/>
                      </a:path>
                    </a:pathLst>
                  </a:custGeom>
                  <a:solidFill>
                    <a:srgbClr val="2A2C28"/>
                  </a:solidFill>
                  <a:ln w="15811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6660CC34-AF66-4B15-9C3A-775B4D9AAB21}"/>
              </a:ext>
            </a:extLst>
          </p:cNvPr>
          <p:cNvSpPr txBox="1"/>
          <p:nvPr/>
        </p:nvSpPr>
        <p:spPr>
          <a:xfrm>
            <a:off x="5711629" y="2928923"/>
            <a:ext cx="290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01C296-DE3D-4B99-A203-4F824CA8185D}"/>
              </a:ext>
            </a:extLst>
          </p:cNvPr>
          <p:cNvSpPr txBox="1"/>
          <p:nvPr/>
        </p:nvSpPr>
        <p:spPr>
          <a:xfrm>
            <a:off x="6428009" y="1665279"/>
            <a:ext cx="2902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❌</a:t>
            </a:r>
          </a:p>
        </p:txBody>
      </p:sp>
    </p:spTree>
    <p:extLst>
      <p:ext uri="{BB962C8B-B14F-4D97-AF65-F5344CB8AC3E}">
        <p14:creationId xmlns:p14="http://schemas.microsoft.com/office/powerpoint/2010/main" val="1893611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E107-F5DA-4824-B479-44D08D85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24B39-0274-4A26-A9BC-84FF51466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6053589" cy="3065700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Idear</a:t>
            </a:r>
            <a:r>
              <a:rPr lang="en-US" dirty="0"/>
              <a:t>, </a:t>
            </a:r>
            <a:r>
              <a:rPr lang="en-US" dirty="0" err="1"/>
              <a:t>transformar</a:t>
            </a:r>
            <a:r>
              <a:rPr lang="en-US" dirty="0"/>
              <a:t> y </a:t>
            </a:r>
            <a:r>
              <a:rPr lang="en-US" dirty="0" err="1"/>
              <a:t>crear</a:t>
            </a:r>
            <a:r>
              <a:rPr lang="en-US" dirty="0"/>
              <a:t> variables que </a:t>
            </a:r>
            <a:r>
              <a:rPr lang="en-US" dirty="0" err="1"/>
              <a:t>capturen</a:t>
            </a:r>
            <a:r>
              <a:rPr lang="en-US" dirty="0"/>
              <a:t> los </a:t>
            </a:r>
            <a:r>
              <a:rPr lang="en-US" dirty="0" err="1"/>
              <a:t>comportamientos</a:t>
            </a:r>
            <a:r>
              <a:rPr lang="en-US" dirty="0"/>
              <a:t> que el </a:t>
            </a:r>
            <a:r>
              <a:rPr lang="en-US" dirty="0" err="1"/>
              <a:t>queremos</a:t>
            </a:r>
            <a:r>
              <a:rPr lang="en-US" dirty="0"/>
              <a:t> usar dentro del </a:t>
            </a:r>
            <a:r>
              <a:rPr lang="en-US" dirty="0" err="1"/>
              <a:t>modelo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6813074-F004-43F5-BC52-06263D3B829B}"/>
              </a:ext>
            </a:extLst>
          </p:cNvPr>
          <p:cNvGrpSpPr/>
          <p:nvPr/>
        </p:nvGrpSpPr>
        <p:grpSpPr>
          <a:xfrm>
            <a:off x="7534922" y="411706"/>
            <a:ext cx="1235772" cy="1481538"/>
            <a:chOff x="4596413" y="1832230"/>
            <a:chExt cx="1235772" cy="1481538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9A67909-7344-4CF4-AB83-3C48A925F8B4}"/>
                </a:ext>
              </a:extLst>
            </p:cNvPr>
            <p:cNvSpPr/>
            <p:nvPr/>
          </p:nvSpPr>
          <p:spPr>
            <a:xfrm>
              <a:off x="4596413" y="1867270"/>
              <a:ext cx="1235772" cy="923278"/>
            </a:xfrm>
            <a:prstGeom prst="triangl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b="1" dirty="0">
                <a:latin typeface="Proxima Nova" panose="020B060402020202020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040019-EC80-4903-8CFF-7E2A2231C364}"/>
                </a:ext>
              </a:extLst>
            </p:cNvPr>
            <p:cNvSpPr txBox="1"/>
            <p:nvPr/>
          </p:nvSpPr>
          <p:spPr>
            <a:xfrm>
              <a:off x="4815543" y="1832230"/>
              <a:ext cx="79751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Proxima Nova" panose="020B0604020202020204" charset="0"/>
                </a:rPr>
                <a:t>!</a:t>
              </a:r>
              <a:endParaRPr lang="en-US" sz="3600" b="1" dirty="0">
                <a:solidFill>
                  <a:schemeClr val="bg1"/>
                </a:solidFill>
                <a:latin typeface="Proxima Nova" panose="020B060402020202020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4F361FD-7C85-40B4-8FF7-48C43C72F0A2}"/>
                </a:ext>
              </a:extLst>
            </p:cNvPr>
            <p:cNvSpPr txBox="1"/>
            <p:nvPr/>
          </p:nvSpPr>
          <p:spPr>
            <a:xfrm>
              <a:off x="4596413" y="2790548"/>
              <a:ext cx="123577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accent5"/>
                  </a:solidFill>
                  <a:latin typeface="Proxima Nova" panose="020B0604020202020204" charset="0"/>
                </a:rPr>
                <a:t>Requiere</a:t>
              </a:r>
              <a:endParaRPr lang="en-US" b="1" dirty="0">
                <a:solidFill>
                  <a:schemeClr val="accent5"/>
                </a:solidFill>
                <a:latin typeface="Proxima Nova" panose="020B0604020202020204" charset="0"/>
              </a:endParaRPr>
            </a:p>
            <a:p>
              <a:pPr algn="ctr"/>
              <a:r>
                <a:rPr lang="en-US" b="1" dirty="0" err="1">
                  <a:solidFill>
                    <a:schemeClr val="accent5"/>
                  </a:solidFill>
                  <a:latin typeface="Proxima Nova" panose="020B0604020202020204" charset="0"/>
                </a:rPr>
                <a:t>contexto</a:t>
              </a:r>
              <a:endParaRPr lang="en-US" b="1" dirty="0">
                <a:solidFill>
                  <a:schemeClr val="accent5"/>
                </a:solidFill>
                <a:latin typeface="Proxima Nova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69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BA30-653D-4DDD-8CBF-BC3DDA1E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Ajustar</a:t>
            </a:r>
            <a:r>
              <a:rPr lang="en-US" dirty="0"/>
              <a:t> el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02B4C-9B75-460B-A07A-CCFED7EAD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Elegir</a:t>
            </a:r>
            <a:r>
              <a:rPr lang="en-US" dirty="0"/>
              <a:t> el </a:t>
            </a:r>
            <a:r>
              <a:rPr lang="en-US" dirty="0" err="1"/>
              <a:t>modelo</a:t>
            </a:r>
            <a:endParaRPr lang="en-US" dirty="0"/>
          </a:p>
          <a:p>
            <a:pPr lvl="1"/>
            <a:r>
              <a:rPr lang="en-US" dirty="0" err="1"/>
              <a:t>Modelo</a:t>
            </a:r>
            <a:r>
              <a:rPr lang="en-US" dirty="0"/>
              <a:t> flexible vs generalizable?</a:t>
            </a:r>
          </a:p>
          <a:p>
            <a:pPr lvl="1"/>
            <a:r>
              <a:rPr lang="en-US" dirty="0" err="1"/>
              <a:t>Qué</a:t>
            </a:r>
            <a:r>
              <a:rPr lang="en-US" dirty="0"/>
              <a:t> tan </a:t>
            </a:r>
            <a:r>
              <a:rPr lang="en-US" dirty="0" err="1"/>
              <a:t>complejo</a:t>
            </a:r>
            <a:r>
              <a:rPr lang="en-US" dirty="0"/>
              <a:t> de </a:t>
            </a:r>
            <a:r>
              <a:rPr lang="en-US" dirty="0" err="1"/>
              <a:t>interpretar</a:t>
            </a:r>
            <a:r>
              <a:rPr lang="en-US" dirty="0"/>
              <a:t>?</a:t>
            </a:r>
          </a:p>
          <a:p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hiper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endParaRPr lang="en-US" dirty="0"/>
          </a:p>
          <a:p>
            <a:pPr lvl="1"/>
            <a:r>
              <a:rPr lang="en-US" dirty="0" err="1"/>
              <a:t>Hiper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: Los </a:t>
            </a:r>
            <a:r>
              <a:rPr lang="en-US" dirty="0" err="1"/>
              <a:t>parámetros</a:t>
            </a:r>
            <a:r>
              <a:rPr lang="en-US" dirty="0"/>
              <a:t> que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elegir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 para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el </a:t>
            </a:r>
            <a:r>
              <a:rPr lang="en-US" dirty="0" err="1"/>
              <a:t>proceso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635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D5DB-56F4-4FF7-8FF2-C15E5E8A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Evaluar</a:t>
            </a:r>
            <a:r>
              <a:rPr lang="en-US" dirty="0"/>
              <a:t> el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B9075-523D-4B8F-8CB8-76B7CFDD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005" y="1146556"/>
            <a:ext cx="8520600" cy="3065700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Elegir</a:t>
            </a:r>
            <a:r>
              <a:rPr lang="en-US" dirty="0"/>
              <a:t> </a:t>
            </a:r>
            <a:r>
              <a:rPr lang="en-US" dirty="0" err="1"/>
              <a:t>métricas</a:t>
            </a:r>
            <a:r>
              <a:rPr lang="en-US" dirty="0"/>
              <a:t> que se </a:t>
            </a:r>
            <a:r>
              <a:rPr lang="en-US" dirty="0" err="1"/>
              <a:t>alineen</a:t>
            </a:r>
            <a:r>
              <a:rPr lang="en-US" dirty="0"/>
              <a:t> al </a:t>
            </a:r>
            <a:r>
              <a:rPr lang="en-US" dirty="0" err="1"/>
              <a:t>objetivo</a:t>
            </a:r>
            <a:r>
              <a:rPr lang="en-US" dirty="0"/>
              <a:t> del </a:t>
            </a:r>
            <a:r>
              <a:rPr lang="en-US" dirty="0" err="1"/>
              <a:t>modelo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tengo</a:t>
            </a:r>
            <a:r>
              <a:rPr lang="en-US" dirty="0"/>
              <a:t> 97% A y 3% B, </a:t>
            </a:r>
            <a:r>
              <a:rPr lang="en-US" dirty="0" err="1"/>
              <a:t>puedo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un 97% de </a:t>
            </a:r>
            <a:r>
              <a:rPr lang="en-US" dirty="0" err="1"/>
              <a:t>precisión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solo </a:t>
            </a:r>
            <a:r>
              <a:rPr lang="en-US" dirty="0" err="1"/>
              <a:t>digo</a:t>
            </a:r>
            <a:r>
              <a:rPr lang="en-US" dirty="0"/>
              <a:t> que </a:t>
            </a:r>
            <a:r>
              <a:rPr lang="en-US" dirty="0" err="1"/>
              <a:t>todo</a:t>
            </a:r>
            <a:r>
              <a:rPr lang="en-US" dirty="0"/>
              <a:t> es A.</a:t>
            </a:r>
          </a:p>
          <a:p>
            <a:pPr lvl="1"/>
            <a:r>
              <a:rPr lang="en-US" dirty="0"/>
              <a:t>Si </a:t>
            </a:r>
            <a:r>
              <a:rPr lang="en-US" dirty="0" err="1"/>
              <a:t>quiero</a:t>
            </a:r>
            <a:r>
              <a:rPr lang="en-US" dirty="0"/>
              <a:t>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cáncer</a:t>
            </a:r>
            <a:r>
              <a:rPr lang="en-US" dirty="0"/>
              <a:t>, es </a:t>
            </a:r>
            <a:r>
              <a:rPr lang="en-US" dirty="0" err="1"/>
              <a:t>más</a:t>
            </a:r>
            <a:r>
              <a:rPr lang="en-US" dirty="0"/>
              <a:t> grave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negativos</a:t>
            </a:r>
            <a:r>
              <a:rPr lang="en-US" dirty="0"/>
              <a:t> que </a:t>
            </a:r>
            <a:r>
              <a:rPr lang="en-US" dirty="0" err="1"/>
              <a:t>falsos</a:t>
            </a:r>
            <a:r>
              <a:rPr lang="en-US" dirty="0"/>
              <a:t> </a:t>
            </a:r>
            <a:r>
              <a:rPr lang="en-US" dirty="0" err="1"/>
              <a:t>positivos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Si </a:t>
            </a:r>
            <a:r>
              <a:rPr lang="en-US" dirty="0" err="1"/>
              <a:t>quiero</a:t>
            </a:r>
            <a:r>
              <a:rPr lang="en-US" dirty="0"/>
              <a:t> 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ingreso</a:t>
            </a:r>
            <a:r>
              <a:rPr lang="en-US" dirty="0"/>
              <a:t>, el error </a:t>
            </a:r>
            <a:r>
              <a:rPr lang="en-US" dirty="0" err="1"/>
              <a:t>promedio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ser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por solo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cuantas</a:t>
            </a:r>
            <a:r>
              <a:rPr lang="en-US" dirty="0"/>
              <a:t> </a:t>
            </a:r>
            <a:r>
              <a:rPr lang="en-US" dirty="0" err="1"/>
              <a:t>observaciones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3148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34A5-A5BD-4BDF-A352-16B55C74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trabajo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15E2E-5647-4855-B0D7-082AFF74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90662"/>
            <a:ext cx="5945252" cy="242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04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40EF32-7A47-4A0D-937A-7AA156CF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7313900" cy="3719400"/>
          </a:xfrm>
        </p:spPr>
        <p:txBody>
          <a:bodyPr/>
          <a:lstStyle/>
          <a:p>
            <a:r>
              <a:rPr lang="en-US" dirty="0" err="1"/>
              <a:t>Consideraciones</a:t>
            </a:r>
            <a:r>
              <a:rPr lang="en-US" dirty="0"/>
              <a:t> </a:t>
            </a:r>
            <a:r>
              <a:rPr lang="en-US" dirty="0" err="1"/>
              <a:t>éticas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4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/>
        </p:nvSpPr>
        <p:spPr>
          <a:xfrm>
            <a:off x="460375" y="1552222"/>
            <a:ext cx="1847850" cy="223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1906"/>
            <a:r>
              <a:rPr lang="en-US" sz="1800" b="1" dirty="0" err="1">
                <a:solidFill>
                  <a:srgbClr val="006489"/>
                </a:solidFill>
                <a:latin typeface="Proxima Nova"/>
                <a:sym typeface="Proxima Nova"/>
              </a:rPr>
              <a:t>Sobre</a:t>
            </a:r>
            <a:r>
              <a:rPr lang="en-US" sz="1800" b="1" dirty="0">
                <a:solidFill>
                  <a:srgbClr val="006489"/>
                </a:solidFill>
                <a:latin typeface="Proxima Nova"/>
                <a:sym typeface="Proxima Nova"/>
              </a:rPr>
              <a:t> los </a:t>
            </a:r>
            <a:r>
              <a:rPr lang="en-US" sz="1800" b="1" dirty="0" err="1">
                <a:solidFill>
                  <a:srgbClr val="006489"/>
                </a:solidFill>
                <a:latin typeface="Proxima Nova"/>
                <a:sym typeface="Proxima Nova"/>
              </a:rPr>
              <a:t>datos</a:t>
            </a:r>
            <a:endParaRPr sz="1800" dirty="0"/>
          </a:p>
          <a:p>
            <a:pPr marL="9525" marR="3810">
              <a:spcBef>
                <a:spcPts val="450"/>
              </a:spcBef>
            </a:pPr>
            <a:r>
              <a:rPr lang="es-ES" dirty="0">
                <a:solidFill>
                  <a:srgbClr val="383838"/>
                </a:solidFill>
                <a:latin typeface="Proxima Nova"/>
                <a:ea typeface="Proxima Nova"/>
                <a:cs typeface="Proxima Nova"/>
                <a:sym typeface="Proxima Nova"/>
              </a:rPr>
              <a:t>¿De dónde vienen?</a:t>
            </a:r>
          </a:p>
          <a:p>
            <a:pPr marL="9525" marR="3810">
              <a:spcBef>
                <a:spcPts val="450"/>
              </a:spcBef>
            </a:pPr>
            <a:r>
              <a:rPr lang="es-E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¿Fueron obtenidos de acuerdo a las respectivas regulaciones?</a:t>
            </a:r>
          </a:p>
          <a:p>
            <a:pPr marL="9525" marR="3810">
              <a:spcBef>
                <a:spcPts val="450"/>
              </a:spcBef>
            </a:pPr>
            <a:r>
              <a:rPr lang="es-E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¿Hay claridad de cómo identificar los sesgos de la data?</a:t>
            </a:r>
          </a:p>
        </p:txBody>
      </p:sp>
      <p:sp>
        <p:nvSpPr>
          <p:cNvPr id="112" name="Google Shape;112;p3"/>
          <p:cNvSpPr txBox="1"/>
          <p:nvPr/>
        </p:nvSpPr>
        <p:spPr>
          <a:xfrm>
            <a:off x="3092670" y="1552223"/>
            <a:ext cx="2416500" cy="254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8098"/>
            <a:r>
              <a:rPr lang="en-US" sz="1800" b="1" dirty="0" err="1">
                <a:solidFill>
                  <a:srgbClr val="006489"/>
                </a:solidFill>
                <a:latin typeface="Proxima Nova"/>
                <a:ea typeface="Proxima Nova"/>
                <a:cs typeface="Proxima Nova"/>
                <a:sym typeface="Proxima Nova"/>
              </a:rPr>
              <a:t>Sobre</a:t>
            </a:r>
            <a:r>
              <a:rPr lang="en-US" sz="1800" b="1" dirty="0">
                <a:solidFill>
                  <a:srgbClr val="006489"/>
                </a:solidFill>
                <a:latin typeface="Proxima Nova"/>
                <a:ea typeface="Proxima Nova"/>
                <a:cs typeface="Proxima Nova"/>
                <a:sym typeface="Proxima Nova"/>
              </a:rPr>
              <a:t> el </a:t>
            </a:r>
            <a:r>
              <a:rPr lang="en-US" sz="1800" b="1" dirty="0" err="1">
                <a:solidFill>
                  <a:srgbClr val="006489"/>
                </a:solidFill>
                <a:latin typeface="Proxima Nova"/>
                <a:ea typeface="Proxima Nova"/>
                <a:cs typeface="Proxima Nova"/>
                <a:sym typeface="Proxima Nova"/>
              </a:rPr>
              <a:t>modelo</a:t>
            </a:r>
            <a:endParaRPr sz="1800" b="1" dirty="0">
              <a:solidFill>
                <a:srgbClr val="00648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Entiendo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la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metodología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Conozco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considerando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dar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sus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resultados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Qué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dice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sobre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el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fenómeno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que se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está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estudiando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¿Es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suficientemente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preciso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para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guiar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decisiones</a:t>
            </a:r>
            <a:r>
              <a:rPr lang="en-US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  <p:sp>
        <p:nvSpPr>
          <p:cNvPr id="5" name="Google Shape;112;p3">
            <a:extLst>
              <a:ext uri="{FF2B5EF4-FFF2-40B4-BE49-F238E27FC236}">
                <a16:creationId xmlns:a16="http://schemas.microsoft.com/office/drawing/2014/main" id="{68D109D6-A022-4960-B228-FF8A5D75761D}"/>
              </a:ext>
            </a:extLst>
          </p:cNvPr>
          <p:cNvSpPr txBox="1"/>
          <p:nvPr/>
        </p:nvSpPr>
        <p:spPr>
          <a:xfrm>
            <a:off x="6267125" y="1552222"/>
            <a:ext cx="2416500" cy="230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8098"/>
            <a:r>
              <a:rPr lang="en-US" sz="1800" b="1" dirty="0" err="1">
                <a:solidFill>
                  <a:srgbClr val="006489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Referentes</a:t>
            </a:r>
            <a:endParaRPr sz="1800" b="1" dirty="0">
              <a:solidFill>
                <a:srgbClr val="00648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sz="135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Timnit</a:t>
            </a:r>
            <a:r>
              <a:rPr lang="en-US" sz="135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1350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Gebru</a:t>
            </a:r>
            <a:r>
              <a:rPr lang="en-US" sz="135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@timnitGebru</a:t>
            </a: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sz="135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Margaret Mitchell  @MMItchell_ai</a:t>
            </a: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sz="135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Rachel Thomas     @math_Rachel</a:t>
            </a:r>
            <a:endParaRPr lang="en-US" sz="1350" dirty="0">
              <a:solidFill>
                <a:srgbClr val="383838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n-US" sz="15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https://ethics.fast.ai/</a:t>
            </a:r>
            <a:endParaRPr sz="15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" name="Google Shape;606;gd68745bcae_0_364">
            <a:extLst>
              <a:ext uri="{FF2B5EF4-FFF2-40B4-BE49-F238E27FC236}">
                <a16:creationId xmlns:a16="http://schemas.microsoft.com/office/drawing/2014/main" id="{A272AA2A-3BBD-4741-B42B-16399B8CF8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251" y="378120"/>
            <a:ext cx="1041374" cy="32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0C8CAB-ACB4-484B-B19D-594E0418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Consideraciones</a:t>
            </a:r>
            <a:r>
              <a:rPr lang="en-US" dirty="0"/>
              <a:t> </a:t>
            </a:r>
            <a:r>
              <a:rPr lang="en-US" dirty="0" err="1"/>
              <a:t>éticas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044C7-177C-401F-9B51-A427210C67B9}"/>
              </a:ext>
            </a:extLst>
          </p:cNvPr>
          <p:cNvSpPr txBox="1"/>
          <p:nvPr/>
        </p:nvSpPr>
        <p:spPr>
          <a:xfrm>
            <a:off x="295275" y="1111753"/>
            <a:ext cx="8622300" cy="35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>
              <a:lnSpc>
                <a:spcPct val="107142"/>
              </a:lnSpc>
              <a:spcBef>
                <a:spcPts val="750"/>
              </a:spcBef>
            </a:pPr>
            <a:r>
              <a:rPr lang="es-ES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¿Es adecuado que un sistema de machine </a:t>
            </a:r>
            <a:r>
              <a:rPr lang="es-ES" sz="14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</a:t>
            </a:r>
            <a:r>
              <a:rPr lang="es-ES" sz="14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guíe esas decisiones del todo</a:t>
            </a:r>
            <a:r>
              <a:rPr lang="es-ES" sz="16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8358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46FF06-6539-4701-A3E2-3E3C81BF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50" y="450150"/>
            <a:ext cx="7447250" cy="3719400"/>
          </a:xfrm>
        </p:spPr>
        <p:txBody>
          <a:bodyPr>
            <a:normAutofit/>
          </a:bodyPr>
          <a:lstStyle/>
          <a:p>
            <a:r>
              <a:rPr lang="en-US" dirty="0" err="1"/>
              <a:t>Aplicaciones</a:t>
            </a:r>
            <a:r>
              <a:rPr lang="en-US" dirty="0"/>
              <a:t> </a:t>
            </a:r>
            <a:br>
              <a:rPr lang="en-US" dirty="0"/>
            </a:br>
            <a:r>
              <a:rPr lang="en-US" sz="3600" b="0" dirty="0" err="1"/>
              <a:t>en</a:t>
            </a:r>
            <a:r>
              <a:rPr lang="en-US" sz="3600" b="0" dirty="0"/>
              <a:t> </a:t>
            </a:r>
            <a:r>
              <a:rPr lang="en-US" sz="3600" b="0" dirty="0" err="1"/>
              <a:t>ingeniería</a:t>
            </a:r>
            <a:r>
              <a:rPr lang="en-US" sz="3600" b="0" dirty="0"/>
              <a:t> industrial</a:t>
            </a:r>
          </a:p>
        </p:txBody>
      </p:sp>
    </p:spTree>
    <p:extLst>
      <p:ext uri="{BB962C8B-B14F-4D97-AF65-F5344CB8AC3E}">
        <p14:creationId xmlns:p14="http://schemas.microsoft.com/office/powerpoint/2010/main" val="3679744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BF06-19E1-4B12-860D-A5332EC1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cadenas</a:t>
            </a:r>
            <a:r>
              <a:rPr lang="en-US" dirty="0"/>
              <a:t> de </a:t>
            </a:r>
            <a:r>
              <a:rPr lang="en-US" dirty="0" err="1"/>
              <a:t>suministros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40B29-FAE3-44E1-8AD5-F72164630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1" dirty="0" err="1"/>
              <a:t>Optimización</a:t>
            </a:r>
            <a:r>
              <a:rPr lang="en-US" b="1" dirty="0"/>
              <a:t> </a:t>
            </a:r>
            <a:r>
              <a:rPr lang="en-US" b="1" dirty="0" err="1"/>
              <a:t>dinámica</a:t>
            </a:r>
            <a:r>
              <a:rPr lang="en-US" b="1" dirty="0"/>
              <a:t> de </a:t>
            </a:r>
            <a:r>
              <a:rPr lang="en-US" b="1" dirty="0" err="1"/>
              <a:t>rutas</a:t>
            </a: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s-ES" dirty="0"/>
              <a:t>Tradicionalmente:</a:t>
            </a:r>
          </a:p>
          <a:p>
            <a:pPr lvl="1"/>
            <a:r>
              <a:rPr lang="es-ES" dirty="0"/>
              <a:t>Recoger muchos datos.</a:t>
            </a:r>
          </a:p>
          <a:p>
            <a:pPr lvl="1"/>
            <a:r>
              <a:rPr lang="es-ES" dirty="0"/>
              <a:t>Construir la mejor ruta posible para esos datos.</a:t>
            </a:r>
          </a:p>
          <a:p>
            <a:pPr lvl="1"/>
            <a:r>
              <a:rPr lang="en-US" dirty="0"/>
              <a:t>🤞</a:t>
            </a:r>
            <a:endParaRPr lang="es-ES" dirty="0"/>
          </a:p>
          <a:p>
            <a:pPr marL="114300" indent="0">
              <a:buNone/>
            </a:pPr>
            <a:r>
              <a:rPr lang="es-ES" dirty="0"/>
              <a:t>Online </a:t>
            </a:r>
            <a:r>
              <a:rPr lang="es-ES" dirty="0" err="1"/>
              <a:t>learning</a:t>
            </a:r>
            <a:endParaRPr lang="es-ES" dirty="0"/>
          </a:p>
          <a:p>
            <a:pPr marL="114300" indent="0">
              <a:buNone/>
            </a:pPr>
            <a:r>
              <a:rPr lang="es-ES" dirty="0"/>
              <a:t>Construir una ruta óptima para un momento</a:t>
            </a:r>
          </a:p>
          <a:p>
            <a:pPr marL="114300" indent="0">
              <a:buNone/>
            </a:pPr>
            <a:r>
              <a:rPr lang="es-ES" dirty="0"/>
              <a:t>			vs </a:t>
            </a:r>
          </a:p>
          <a:p>
            <a:pPr marL="114300" indent="0">
              <a:buNone/>
            </a:pPr>
            <a:r>
              <a:rPr lang="es-ES" dirty="0"/>
              <a:t>Construir rutas en pro medio *buenas* en todo momento</a:t>
            </a:r>
          </a:p>
          <a:p>
            <a:pPr marL="114300" indent="0">
              <a:buNone/>
            </a:pP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158E84-0143-40E0-9C0D-A4FDF7C0C649}"/>
              </a:ext>
            </a:extLst>
          </p:cNvPr>
          <p:cNvGrpSpPr/>
          <p:nvPr/>
        </p:nvGrpSpPr>
        <p:grpSpPr>
          <a:xfrm>
            <a:off x="5798668" y="1489015"/>
            <a:ext cx="1059332" cy="823233"/>
            <a:chOff x="8082280" y="600213"/>
            <a:chExt cx="2650341" cy="205964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25315D-00C7-4777-9FE8-1E94B4FD1684}"/>
                </a:ext>
              </a:extLst>
            </p:cNvPr>
            <p:cNvSpPr/>
            <p:nvPr/>
          </p:nvSpPr>
          <p:spPr>
            <a:xfrm>
              <a:off x="8082280" y="1710303"/>
              <a:ext cx="397897" cy="3978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755BBD-1EEE-473B-AC9A-FE396909F183}"/>
                </a:ext>
              </a:extLst>
            </p:cNvPr>
            <p:cNvSpPr/>
            <p:nvPr/>
          </p:nvSpPr>
          <p:spPr>
            <a:xfrm>
              <a:off x="9499600" y="1336923"/>
              <a:ext cx="397897" cy="4521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BAB4F-F2DF-43A1-831D-011038CBEE6E}"/>
                </a:ext>
              </a:extLst>
            </p:cNvPr>
            <p:cNvSpPr/>
            <p:nvPr/>
          </p:nvSpPr>
          <p:spPr>
            <a:xfrm>
              <a:off x="9037320" y="2261961"/>
              <a:ext cx="777240" cy="3978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DB2750-32F2-4EDD-807A-2CA54EFA06E7}"/>
                </a:ext>
              </a:extLst>
            </p:cNvPr>
            <p:cNvSpPr/>
            <p:nvPr/>
          </p:nvSpPr>
          <p:spPr>
            <a:xfrm>
              <a:off x="8750245" y="1261087"/>
              <a:ext cx="263332" cy="263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22EC301-81E4-419D-9363-23A64D70341A}"/>
                </a:ext>
              </a:extLst>
            </p:cNvPr>
            <p:cNvCxnSpPr>
              <a:cxnSpLocks/>
              <a:endCxn id="5" idx="5"/>
            </p:cNvCxnSpPr>
            <p:nvPr/>
          </p:nvCxnSpPr>
          <p:spPr>
            <a:xfrm flipH="1" flipV="1">
              <a:off x="8421906" y="2049929"/>
              <a:ext cx="615414" cy="4109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E8F636-06D6-4E4C-938E-0A6299B7E41E}"/>
                </a:ext>
              </a:extLst>
            </p:cNvPr>
            <p:cNvCxnSpPr>
              <a:cxnSpLocks/>
              <a:stCxn id="5" idx="7"/>
              <a:endCxn id="8" idx="3"/>
            </p:cNvCxnSpPr>
            <p:nvPr/>
          </p:nvCxnSpPr>
          <p:spPr>
            <a:xfrm flipV="1">
              <a:off x="8421906" y="1485855"/>
              <a:ext cx="366903" cy="2827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C46792F-5C32-41FF-B7ED-452790B70F5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9013577" y="1402447"/>
              <a:ext cx="412363" cy="8595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7AEB779-A6F5-45A9-B624-2B2712C6C3D9}"/>
                </a:ext>
              </a:extLst>
            </p:cNvPr>
            <p:cNvCxnSpPr>
              <a:cxnSpLocks/>
              <a:stCxn id="7" idx="0"/>
              <a:endCxn id="13" idx="2"/>
            </p:cNvCxnSpPr>
            <p:nvPr/>
          </p:nvCxnSpPr>
          <p:spPr>
            <a:xfrm flipV="1">
              <a:off x="9425940" y="1909252"/>
              <a:ext cx="908784" cy="3527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28CF24-25EE-407E-9437-7D7804BF5546}"/>
                </a:ext>
              </a:extLst>
            </p:cNvPr>
            <p:cNvSpPr/>
            <p:nvPr/>
          </p:nvSpPr>
          <p:spPr>
            <a:xfrm>
              <a:off x="10334724" y="1710303"/>
              <a:ext cx="397897" cy="3978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77EC9C3-A2E0-443D-8CAD-EAD7E0ED366E}"/>
                </a:ext>
              </a:extLst>
            </p:cNvPr>
            <p:cNvSpPr/>
            <p:nvPr/>
          </p:nvSpPr>
          <p:spPr>
            <a:xfrm>
              <a:off x="9569018" y="600213"/>
              <a:ext cx="397897" cy="3978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8008F6-193F-44DA-B535-D927A3AC32B7}"/>
                </a:ext>
              </a:extLst>
            </p:cNvPr>
            <p:cNvCxnSpPr>
              <a:cxnSpLocks/>
              <a:stCxn id="6" idx="0"/>
              <a:endCxn id="14" idx="4"/>
            </p:cNvCxnSpPr>
            <p:nvPr/>
          </p:nvCxnSpPr>
          <p:spPr>
            <a:xfrm flipV="1">
              <a:off x="9698549" y="998110"/>
              <a:ext cx="69418" cy="33881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FD88EF-FA1B-4A2F-A9A8-BE7B27231D04}"/>
                </a:ext>
              </a:extLst>
            </p:cNvPr>
            <p:cNvCxnSpPr>
              <a:cxnSpLocks/>
              <a:stCxn id="6" idx="3"/>
              <a:endCxn id="13" idx="2"/>
            </p:cNvCxnSpPr>
            <p:nvPr/>
          </p:nvCxnSpPr>
          <p:spPr>
            <a:xfrm>
              <a:off x="9897497" y="1562983"/>
              <a:ext cx="437227" cy="34626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F1C024-E95E-424B-BCA5-51C61B50C22D}"/>
                </a:ext>
              </a:extLst>
            </p:cNvPr>
            <p:cNvSpPr/>
            <p:nvPr/>
          </p:nvSpPr>
          <p:spPr>
            <a:xfrm>
              <a:off x="8216844" y="1006614"/>
              <a:ext cx="263333" cy="2992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8E49B4-B940-4A28-B258-81074F217A41}"/>
                </a:ext>
              </a:extLst>
            </p:cNvPr>
            <p:cNvCxnSpPr>
              <a:cxnSpLocks/>
              <a:stCxn id="17" idx="3"/>
              <a:endCxn id="8" idx="1"/>
            </p:cNvCxnSpPr>
            <p:nvPr/>
          </p:nvCxnSpPr>
          <p:spPr>
            <a:xfrm>
              <a:off x="8480177" y="1156223"/>
              <a:ext cx="308632" cy="1434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5680A9-A0E4-4D4E-8ECF-DC03C7756AEC}"/>
                </a:ext>
              </a:extLst>
            </p:cNvPr>
            <p:cNvCxnSpPr>
              <a:cxnSpLocks/>
              <a:stCxn id="5" idx="0"/>
              <a:endCxn id="17" idx="2"/>
            </p:cNvCxnSpPr>
            <p:nvPr/>
          </p:nvCxnSpPr>
          <p:spPr>
            <a:xfrm flipV="1">
              <a:off x="8281229" y="1305832"/>
              <a:ext cx="67282" cy="4044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22E0D7-D7CA-488E-8058-280A634688CB}"/>
                </a:ext>
              </a:extLst>
            </p:cNvPr>
            <p:cNvCxnSpPr>
              <a:cxnSpLocks/>
              <a:stCxn id="17" idx="3"/>
              <a:endCxn id="14" idx="2"/>
            </p:cNvCxnSpPr>
            <p:nvPr/>
          </p:nvCxnSpPr>
          <p:spPr>
            <a:xfrm flipV="1">
              <a:off x="8480177" y="799162"/>
              <a:ext cx="1088841" cy="3570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95C1D21-A331-4A0D-921B-18FF3BA614FA}"/>
              </a:ext>
            </a:extLst>
          </p:cNvPr>
          <p:cNvGrpSpPr/>
          <p:nvPr/>
        </p:nvGrpSpPr>
        <p:grpSpPr>
          <a:xfrm>
            <a:off x="7447456" y="987877"/>
            <a:ext cx="1059332" cy="823233"/>
            <a:chOff x="8082280" y="600213"/>
            <a:chExt cx="2650341" cy="2059645"/>
          </a:xfrm>
          <a:solidFill>
            <a:schemeClr val="bg2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598CA9-6A0C-4DC8-8157-679BF93A53B5}"/>
                </a:ext>
              </a:extLst>
            </p:cNvPr>
            <p:cNvSpPr/>
            <p:nvPr/>
          </p:nvSpPr>
          <p:spPr>
            <a:xfrm>
              <a:off x="8082280" y="171030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2668399-7293-47AA-98F8-C97FB1F76D5D}"/>
                </a:ext>
              </a:extLst>
            </p:cNvPr>
            <p:cNvSpPr/>
            <p:nvPr/>
          </p:nvSpPr>
          <p:spPr>
            <a:xfrm>
              <a:off x="9499600" y="1336923"/>
              <a:ext cx="397897" cy="452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93BFD1-F265-466B-ACE3-70C594E2B885}"/>
                </a:ext>
              </a:extLst>
            </p:cNvPr>
            <p:cNvSpPr/>
            <p:nvPr/>
          </p:nvSpPr>
          <p:spPr>
            <a:xfrm>
              <a:off x="9037320" y="2261961"/>
              <a:ext cx="777240" cy="39789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CFFB9E-8C78-473E-A8D9-A0F131BF4845}"/>
                </a:ext>
              </a:extLst>
            </p:cNvPr>
            <p:cNvSpPr/>
            <p:nvPr/>
          </p:nvSpPr>
          <p:spPr>
            <a:xfrm>
              <a:off x="8750245" y="1261087"/>
              <a:ext cx="263332" cy="2633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53D9324-39C7-4008-85CF-6669D270F86A}"/>
                </a:ext>
              </a:extLst>
            </p:cNvPr>
            <p:cNvCxnSpPr>
              <a:cxnSpLocks/>
              <a:endCxn id="22" idx="5"/>
            </p:cNvCxnSpPr>
            <p:nvPr/>
          </p:nvCxnSpPr>
          <p:spPr>
            <a:xfrm flipH="1" flipV="1">
              <a:off x="8421906" y="2049929"/>
              <a:ext cx="615414" cy="41098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22F2B7-4267-4A33-BE25-A991744CD884}"/>
                </a:ext>
              </a:extLst>
            </p:cNvPr>
            <p:cNvCxnSpPr>
              <a:cxnSpLocks/>
              <a:stCxn id="22" idx="7"/>
              <a:endCxn id="25" idx="3"/>
            </p:cNvCxnSpPr>
            <p:nvPr/>
          </p:nvCxnSpPr>
          <p:spPr>
            <a:xfrm flipV="1">
              <a:off x="8421906" y="1485855"/>
              <a:ext cx="366903" cy="28271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3684CFF-CC62-4275-ACB3-A220539B67BA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9013577" y="1402447"/>
              <a:ext cx="412363" cy="85951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DE0463F-21A4-469C-A46F-543AA779D0AE}"/>
                </a:ext>
              </a:extLst>
            </p:cNvPr>
            <p:cNvCxnSpPr>
              <a:cxnSpLocks/>
              <a:stCxn id="24" idx="0"/>
              <a:endCxn id="30" idx="2"/>
            </p:cNvCxnSpPr>
            <p:nvPr/>
          </p:nvCxnSpPr>
          <p:spPr>
            <a:xfrm flipV="1">
              <a:off x="9425940" y="1909252"/>
              <a:ext cx="908784" cy="35270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66B1540-B8E9-4F83-9217-40D7543A25AF}"/>
                </a:ext>
              </a:extLst>
            </p:cNvPr>
            <p:cNvSpPr/>
            <p:nvPr/>
          </p:nvSpPr>
          <p:spPr>
            <a:xfrm>
              <a:off x="10334724" y="171030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1A9C3D-214F-4AFA-9208-F1CA749A66E2}"/>
                </a:ext>
              </a:extLst>
            </p:cNvPr>
            <p:cNvSpPr/>
            <p:nvPr/>
          </p:nvSpPr>
          <p:spPr>
            <a:xfrm>
              <a:off x="9569018" y="60021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5038EF0-AD1C-4C97-A32A-553CDABBDC98}"/>
                </a:ext>
              </a:extLst>
            </p:cNvPr>
            <p:cNvCxnSpPr>
              <a:cxnSpLocks/>
              <a:stCxn id="23" idx="0"/>
              <a:endCxn id="31" idx="4"/>
            </p:cNvCxnSpPr>
            <p:nvPr/>
          </p:nvCxnSpPr>
          <p:spPr>
            <a:xfrm flipV="1">
              <a:off x="9698549" y="998110"/>
              <a:ext cx="69418" cy="338813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9C40D6F-BBB8-401A-B929-1D6ACC4D9500}"/>
                </a:ext>
              </a:extLst>
            </p:cNvPr>
            <p:cNvCxnSpPr>
              <a:cxnSpLocks/>
              <a:stCxn id="23" idx="3"/>
              <a:endCxn id="30" idx="2"/>
            </p:cNvCxnSpPr>
            <p:nvPr/>
          </p:nvCxnSpPr>
          <p:spPr>
            <a:xfrm>
              <a:off x="9897497" y="1562983"/>
              <a:ext cx="437227" cy="34626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DC1B4D-57DD-4BFA-AF3C-03921463D442}"/>
                </a:ext>
              </a:extLst>
            </p:cNvPr>
            <p:cNvSpPr/>
            <p:nvPr/>
          </p:nvSpPr>
          <p:spPr>
            <a:xfrm>
              <a:off x="8216844" y="1006614"/>
              <a:ext cx="263333" cy="29921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112CB50-4DC5-4614-AC13-8AECB6755A33}"/>
                </a:ext>
              </a:extLst>
            </p:cNvPr>
            <p:cNvCxnSpPr>
              <a:cxnSpLocks/>
              <a:stCxn id="34" idx="3"/>
              <a:endCxn id="25" idx="1"/>
            </p:cNvCxnSpPr>
            <p:nvPr/>
          </p:nvCxnSpPr>
          <p:spPr>
            <a:xfrm>
              <a:off x="8480177" y="1156223"/>
              <a:ext cx="308632" cy="14342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31FCF4-6ACB-4B85-A9E9-1CD76208DABD}"/>
                </a:ext>
              </a:extLst>
            </p:cNvPr>
            <p:cNvCxnSpPr>
              <a:cxnSpLocks/>
              <a:stCxn id="22" idx="0"/>
              <a:endCxn id="34" idx="2"/>
            </p:cNvCxnSpPr>
            <p:nvPr/>
          </p:nvCxnSpPr>
          <p:spPr>
            <a:xfrm flipV="1">
              <a:off x="8281229" y="1305832"/>
              <a:ext cx="67282" cy="40447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2737983-D868-4044-82BE-97F2738D40ED}"/>
                </a:ext>
              </a:extLst>
            </p:cNvPr>
            <p:cNvCxnSpPr>
              <a:cxnSpLocks/>
              <a:stCxn id="34" idx="3"/>
              <a:endCxn id="31" idx="2"/>
            </p:cNvCxnSpPr>
            <p:nvPr/>
          </p:nvCxnSpPr>
          <p:spPr>
            <a:xfrm flipV="1">
              <a:off x="8480177" y="799162"/>
              <a:ext cx="1088841" cy="35706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315934-2554-48A9-8072-4BDB1A7DF8D6}"/>
              </a:ext>
            </a:extLst>
          </p:cNvPr>
          <p:cNvGrpSpPr/>
          <p:nvPr/>
        </p:nvGrpSpPr>
        <p:grpSpPr>
          <a:xfrm>
            <a:off x="7152028" y="2426234"/>
            <a:ext cx="1059332" cy="823233"/>
            <a:chOff x="8082280" y="600213"/>
            <a:chExt cx="2650341" cy="2059645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3814D55-783A-40B9-990B-1691A33592D3}"/>
                </a:ext>
              </a:extLst>
            </p:cNvPr>
            <p:cNvSpPr/>
            <p:nvPr/>
          </p:nvSpPr>
          <p:spPr>
            <a:xfrm>
              <a:off x="8082280" y="171030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E535727-20B8-4F23-BB8D-77A611D6CA55}"/>
                </a:ext>
              </a:extLst>
            </p:cNvPr>
            <p:cNvSpPr/>
            <p:nvPr/>
          </p:nvSpPr>
          <p:spPr>
            <a:xfrm>
              <a:off x="9499600" y="1336923"/>
              <a:ext cx="397897" cy="45212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D0D7D5-7C7D-4280-9C42-3F225945F4E6}"/>
                </a:ext>
              </a:extLst>
            </p:cNvPr>
            <p:cNvSpPr/>
            <p:nvPr/>
          </p:nvSpPr>
          <p:spPr>
            <a:xfrm>
              <a:off x="9037320" y="2261961"/>
              <a:ext cx="777240" cy="39789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B2844F2-0FBB-481F-8320-5910956F8C6A}"/>
                </a:ext>
              </a:extLst>
            </p:cNvPr>
            <p:cNvSpPr/>
            <p:nvPr/>
          </p:nvSpPr>
          <p:spPr>
            <a:xfrm>
              <a:off x="8750245" y="1261087"/>
              <a:ext cx="263332" cy="26333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6CE2D6-1266-4A6E-9C6B-7BB8E945A109}"/>
                </a:ext>
              </a:extLst>
            </p:cNvPr>
            <p:cNvCxnSpPr>
              <a:cxnSpLocks/>
              <a:endCxn id="39" idx="5"/>
            </p:cNvCxnSpPr>
            <p:nvPr/>
          </p:nvCxnSpPr>
          <p:spPr>
            <a:xfrm flipH="1" flipV="1">
              <a:off x="8421906" y="2049929"/>
              <a:ext cx="615414" cy="41098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E193D51-B732-4DDF-8A22-92709DA16731}"/>
                </a:ext>
              </a:extLst>
            </p:cNvPr>
            <p:cNvCxnSpPr>
              <a:cxnSpLocks/>
              <a:stCxn id="39" idx="7"/>
              <a:endCxn id="42" idx="3"/>
            </p:cNvCxnSpPr>
            <p:nvPr/>
          </p:nvCxnSpPr>
          <p:spPr>
            <a:xfrm flipV="1">
              <a:off x="8421906" y="1485855"/>
              <a:ext cx="366903" cy="28271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90C088F-F71A-4D45-A01F-83CFF43A8DA6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9013577" y="1402447"/>
              <a:ext cx="412363" cy="85951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44DED42-E79D-412E-B594-3FD144ECCD4D}"/>
                </a:ext>
              </a:extLst>
            </p:cNvPr>
            <p:cNvCxnSpPr>
              <a:cxnSpLocks/>
              <a:stCxn id="41" idx="0"/>
              <a:endCxn id="47" idx="2"/>
            </p:cNvCxnSpPr>
            <p:nvPr/>
          </p:nvCxnSpPr>
          <p:spPr>
            <a:xfrm flipV="1">
              <a:off x="9425940" y="1909252"/>
              <a:ext cx="908784" cy="35270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9E9E375-E6AA-4473-97E2-5460815A4E5A}"/>
                </a:ext>
              </a:extLst>
            </p:cNvPr>
            <p:cNvSpPr/>
            <p:nvPr/>
          </p:nvSpPr>
          <p:spPr>
            <a:xfrm>
              <a:off x="10334724" y="171030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C61076B-97BD-4929-B238-3226F519CB4D}"/>
                </a:ext>
              </a:extLst>
            </p:cNvPr>
            <p:cNvSpPr/>
            <p:nvPr/>
          </p:nvSpPr>
          <p:spPr>
            <a:xfrm>
              <a:off x="9569018" y="600213"/>
              <a:ext cx="397897" cy="397897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A147918-2EEA-4C44-9F22-F0D9541BC2B4}"/>
                </a:ext>
              </a:extLst>
            </p:cNvPr>
            <p:cNvCxnSpPr>
              <a:cxnSpLocks/>
              <a:stCxn id="40" idx="0"/>
              <a:endCxn id="48" idx="4"/>
            </p:cNvCxnSpPr>
            <p:nvPr/>
          </p:nvCxnSpPr>
          <p:spPr>
            <a:xfrm flipV="1">
              <a:off x="9698549" y="998110"/>
              <a:ext cx="69418" cy="338813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D70BC8-69A7-415D-B05C-6ED44EA29802}"/>
                </a:ext>
              </a:extLst>
            </p:cNvPr>
            <p:cNvCxnSpPr>
              <a:cxnSpLocks/>
              <a:stCxn id="40" idx="3"/>
              <a:endCxn id="47" idx="2"/>
            </p:cNvCxnSpPr>
            <p:nvPr/>
          </p:nvCxnSpPr>
          <p:spPr>
            <a:xfrm>
              <a:off x="9897497" y="1562983"/>
              <a:ext cx="437227" cy="34626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E1780B-F908-4745-AE00-8850DE0B3AA0}"/>
                </a:ext>
              </a:extLst>
            </p:cNvPr>
            <p:cNvSpPr/>
            <p:nvPr/>
          </p:nvSpPr>
          <p:spPr>
            <a:xfrm>
              <a:off x="8216844" y="1006614"/>
              <a:ext cx="263333" cy="29921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B20BFE-F1B8-49DD-B2AC-445BD3938FB4}"/>
                </a:ext>
              </a:extLst>
            </p:cNvPr>
            <p:cNvCxnSpPr>
              <a:cxnSpLocks/>
              <a:stCxn id="51" idx="3"/>
              <a:endCxn id="42" idx="1"/>
            </p:cNvCxnSpPr>
            <p:nvPr/>
          </p:nvCxnSpPr>
          <p:spPr>
            <a:xfrm>
              <a:off x="8480177" y="1156223"/>
              <a:ext cx="308632" cy="143428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E8BF6A2-9C6E-495B-875D-CB8E4C2FE483}"/>
                </a:ext>
              </a:extLst>
            </p:cNvPr>
            <p:cNvCxnSpPr>
              <a:cxnSpLocks/>
              <a:stCxn id="39" idx="0"/>
              <a:endCxn id="51" idx="2"/>
            </p:cNvCxnSpPr>
            <p:nvPr/>
          </p:nvCxnSpPr>
          <p:spPr>
            <a:xfrm flipV="1">
              <a:off x="8281229" y="1305832"/>
              <a:ext cx="67282" cy="40447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305DDD8-D30C-4742-88F5-E35E3A79FA8E}"/>
                </a:ext>
              </a:extLst>
            </p:cNvPr>
            <p:cNvCxnSpPr>
              <a:cxnSpLocks/>
              <a:stCxn id="51" idx="3"/>
              <a:endCxn id="48" idx="2"/>
            </p:cNvCxnSpPr>
            <p:nvPr/>
          </p:nvCxnSpPr>
          <p:spPr>
            <a:xfrm flipV="1">
              <a:off x="8480177" y="799162"/>
              <a:ext cx="1088841" cy="35706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7954665-56DC-41B6-A2D3-28CC7E8923CC}"/>
              </a:ext>
            </a:extLst>
          </p:cNvPr>
          <p:cNvSpPr/>
          <p:nvPr/>
        </p:nvSpPr>
        <p:spPr>
          <a:xfrm>
            <a:off x="7767132" y="661683"/>
            <a:ext cx="3397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t</a:t>
            </a:r>
            <a:r>
              <a:rPr lang="en-US" sz="700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2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6D45DF-36BD-44E3-8ECB-0DB83852BC48}"/>
              </a:ext>
            </a:extLst>
          </p:cNvPr>
          <p:cNvSpPr/>
          <p:nvPr/>
        </p:nvSpPr>
        <p:spPr>
          <a:xfrm>
            <a:off x="5996070" y="1062272"/>
            <a:ext cx="396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t</a:t>
            </a:r>
            <a:r>
              <a:rPr lang="en-US" sz="800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1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43E718-78B5-4305-9A3B-BC26CE3725F9}"/>
              </a:ext>
            </a:extLst>
          </p:cNvPr>
          <p:cNvSpPr/>
          <p:nvPr/>
        </p:nvSpPr>
        <p:spPr>
          <a:xfrm>
            <a:off x="7334972" y="2101368"/>
            <a:ext cx="4208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t</a:t>
            </a:r>
            <a:r>
              <a:rPr lang="en-US" sz="800" dirty="0">
                <a:solidFill>
                  <a:schemeClr val="dk1"/>
                </a:solidFill>
                <a:latin typeface="Proxima Nova Medium" panose="02000506030000020004" pitchFamily="50" charset="0"/>
                <a:sym typeface="Proxima Nova"/>
              </a:rPr>
              <a:t>3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C312B06-D09F-4D04-B166-682C723E1DFD}"/>
              </a:ext>
            </a:extLst>
          </p:cNvPr>
          <p:cNvGrpSpPr/>
          <p:nvPr/>
        </p:nvGrpSpPr>
        <p:grpSpPr>
          <a:xfrm>
            <a:off x="6024867" y="3821491"/>
            <a:ext cx="1336041" cy="1003412"/>
            <a:chOff x="2880360" y="5023857"/>
            <a:chExt cx="1589246" cy="119357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7529ABC-C5CA-4B82-8B0A-93F100F5EAF5}"/>
                </a:ext>
              </a:extLst>
            </p:cNvPr>
            <p:cNvGrpSpPr/>
            <p:nvPr/>
          </p:nvGrpSpPr>
          <p:grpSpPr>
            <a:xfrm>
              <a:off x="2880360" y="5023857"/>
              <a:ext cx="1478279" cy="1148807"/>
              <a:chOff x="8082280" y="600213"/>
              <a:chExt cx="2650341" cy="2059645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5DB810E-0F56-4FB0-A483-5125D1A8F223}"/>
                  </a:ext>
                </a:extLst>
              </p:cNvPr>
              <p:cNvSpPr/>
              <p:nvPr/>
            </p:nvSpPr>
            <p:spPr>
              <a:xfrm>
                <a:off x="8082280" y="1710303"/>
                <a:ext cx="397897" cy="397897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C8924A6-0212-4D81-A73D-35D0B967554A}"/>
                  </a:ext>
                </a:extLst>
              </p:cNvPr>
              <p:cNvSpPr/>
              <p:nvPr/>
            </p:nvSpPr>
            <p:spPr>
              <a:xfrm>
                <a:off x="9499600" y="1336923"/>
                <a:ext cx="397897" cy="45212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D2EFD39-9565-425C-98B0-36A875B86E8F}"/>
                  </a:ext>
                </a:extLst>
              </p:cNvPr>
              <p:cNvSpPr/>
              <p:nvPr/>
            </p:nvSpPr>
            <p:spPr>
              <a:xfrm>
                <a:off x="9037320" y="2261961"/>
                <a:ext cx="777240" cy="39789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E00CED7-7860-40DE-A328-D4939A870406}"/>
                  </a:ext>
                </a:extLst>
              </p:cNvPr>
              <p:cNvSpPr/>
              <p:nvPr/>
            </p:nvSpPr>
            <p:spPr>
              <a:xfrm>
                <a:off x="8750245" y="1261087"/>
                <a:ext cx="263332" cy="263332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1F4C747-22EB-421C-A987-9C2B6626643F}"/>
                  </a:ext>
                </a:extLst>
              </p:cNvPr>
              <p:cNvCxnSpPr>
                <a:cxnSpLocks/>
                <a:endCxn id="94" idx="5"/>
              </p:cNvCxnSpPr>
              <p:nvPr/>
            </p:nvCxnSpPr>
            <p:spPr>
              <a:xfrm flipH="1" flipV="1">
                <a:off x="8421906" y="2049929"/>
                <a:ext cx="615414" cy="410980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434DF236-AF2D-419D-AE44-E24B053DD477}"/>
                  </a:ext>
                </a:extLst>
              </p:cNvPr>
              <p:cNvCxnSpPr>
                <a:cxnSpLocks/>
                <a:stCxn id="94" idx="7"/>
                <a:endCxn id="97" idx="3"/>
              </p:cNvCxnSpPr>
              <p:nvPr/>
            </p:nvCxnSpPr>
            <p:spPr>
              <a:xfrm flipV="1">
                <a:off x="8421906" y="1485855"/>
                <a:ext cx="366903" cy="28271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1FCD18B8-AA55-4DDD-AB4E-1DFA044B30B2}"/>
                  </a:ext>
                </a:extLst>
              </p:cNvPr>
              <p:cNvCxnSpPr>
                <a:cxnSpLocks/>
                <a:endCxn id="96" idx="0"/>
              </p:cNvCxnSpPr>
              <p:nvPr/>
            </p:nvCxnSpPr>
            <p:spPr>
              <a:xfrm>
                <a:off x="9013577" y="1402447"/>
                <a:ext cx="412363" cy="859514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B862EBE-2EEF-4E11-84B7-E147F2AA1C88}"/>
                  </a:ext>
                </a:extLst>
              </p:cNvPr>
              <p:cNvCxnSpPr>
                <a:cxnSpLocks/>
                <a:stCxn id="96" idx="0"/>
                <a:endCxn id="102" idx="2"/>
              </p:cNvCxnSpPr>
              <p:nvPr/>
            </p:nvCxnSpPr>
            <p:spPr>
              <a:xfrm flipV="1">
                <a:off x="9425940" y="1909252"/>
                <a:ext cx="908784" cy="35270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669E2A5-6C33-415F-8CF0-0D367C70320E}"/>
                  </a:ext>
                </a:extLst>
              </p:cNvPr>
              <p:cNvSpPr/>
              <p:nvPr/>
            </p:nvSpPr>
            <p:spPr>
              <a:xfrm>
                <a:off x="10334724" y="1710303"/>
                <a:ext cx="397897" cy="397897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7BD9B34-06CD-4BD3-A405-B8385AF6BCA0}"/>
                  </a:ext>
                </a:extLst>
              </p:cNvPr>
              <p:cNvSpPr/>
              <p:nvPr/>
            </p:nvSpPr>
            <p:spPr>
              <a:xfrm>
                <a:off x="9569018" y="600213"/>
                <a:ext cx="397897" cy="397897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E1814AE-4EF3-4FD7-92D2-D6A029FFCB43}"/>
                  </a:ext>
                </a:extLst>
              </p:cNvPr>
              <p:cNvCxnSpPr>
                <a:cxnSpLocks/>
                <a:stCxn id="95" idx="0"/>
                <a:endCxn id="103" idx="4"/>
              </p:cNvCxnSpPr>
              <p:nvPr/>
            </p:nvCxnSpPr>
            <p:spPr>
              <a:xfrm flipV="1">
                <a:off x="9698549" y="998110"/>
                <a:ext cx="69418" cy="338813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E6F691D0-6130-42DE-B589-C252305E27EC}"/>
                  </a:ext>
                </a:extLst>
              </p:cNvPr>
              <p:cNvCxnSpPr>
                <a:cxnSpLocks/>
                <a:stCxn id="95" idx="3"/>
                <a:endCxn id="102" idx="2"/>
              </p:cNvCxnSpPr>
              <p:nvPr/>
            </p:nvCxnSpPr>
            <p:spPr>
              <a:xfrm>
                <a:off x="9897497" y="1562983"/>
                <a:ext cx="437227" cy="34626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F40B69AA-E3F8-4501-922E-B8E2A042A4EC}"/>
                  </a:ext>
                </a:extLst>
              </p:cNvPr>
              <p:cNvSpPr/>
              <p:nvPr/>
            </p:nvSpPr>
            <p:spPr>
              <a:xfrm>
                <a:off x="8216844" y="1006614"/>
                <a:ext cx="263333" cy="299218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4D6214C-D2F3-41E2-91F1-5F2B3B60C276}"/>
                  </a:ext>
                </a:extLst>
              </p:cNvPr>
              <p:cNvCxnSpPr>
                <a:cxnSpLocks/>
                <a:stCxn id="106" idx="3"/>
                <a:endCxn id="97" idx="1"/>
              </p:cNvCxnSpPr>
              <p:nvPr/>
            </p:nvCxnSpPr>
            <p:spPr>
              <a:xfrm>
                <a:off x="8480177" y="1156223"/>
                <a:ext cx="308632" cy="143428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864D12C-EFD5-46B7-81CC-6A3C1B7CDF1A}"/>
                  </a:ext>
                </a:extLst>
              </p:cNvPr>
              <p:cNvCxnSpPr>
                <a:cxnSpLocks/>
                <a:stCxn id="94" idx="0"/>
                <a:endCxn id="97" idx="4"/>
              </p:cNvCxnSpPr>
              <p:nvPr/>
            </p:nvCxnSpPr>
            <p:spPr>
              <a:xfrm flipV="1">
                <a:off x="8281229" y="1524418"/>
                <a:ext cx="600682" cy="185885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56BB6A0-72E7-4F19-A3EE-B58815CFBFE0}"/>
                  </a:ext>
                </a:extLst>
              </p:cNvPr>
              <p:cNvCxnSpPr>
                <a:cxnSpLocks/>
                <a:stCxn id="106" idx="3"/>
                <a:endCxn id="102" idx="2"/>
              </p:cNvCxnSpPr>
              <p:nvPr/>
            </p:nvCxnSpPr>
            <p:spPr>
              <a:xfrm>
                <a:off x="8480179" y="1156223"/>
                <a:ext cx="1854546" cy="753029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073353E-FE7D-4389-85EB-AB51F4165DD8}"/>
                </a:ext>
              </a:extLst>
            </p:cNvPr>
            <p:cNvGrpSpPr/>
            <p:nvPr/>
          </p:nvGrpSpPr>
          <p:grpSpPr>
            <a:xfrm>
              <a:off x="2941320" y="5044177"/>
              <a:ext cx="1478279" cy="1148807"/>
              <a:chOff x="8082280" y="600213"/>
              <a:chExt cx="2650341" cy="2059645"/>
            </a:xfrm>
            <a:solidFill>
              <a:schemeClr val="bg2"/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FDF072D-454B-49F2-A829-F051A0F9723D}"/>
                  </a:ext>
                </a:extLst>
              </p:cNvPr>
              <p:cNvSpPr/>
              <p:nvPr/>
            </p:nvSpPr>
            <p:spPr>
              <a:xfrm>
                <a:off x="8082280" y="171030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25CEF18-6998-4623-9B65-1F6CE2DF7103}"/>
                  </a:ext>
                </a:extLst>
              </p:cNvPr>
              <p:cNvSpPr/>
              <p:nvPr/>
            </p:nvSpPr>
            <p:spPr>
              <a:xfrm>
                <a:off x="9499600" y="1336923"/>
                <a:ext cx="397897" cy="452120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7E606FF-A125-4B16-A641-7E9C668BFB90}"/>
                  </a:ext>
                </a:extLst>
              </p:cNvPr>
              <p:cNvSpPr/>
              <p:nvPr/>
            </p:nvSpPr>
            <p:spPr>
              <a:xfrm>
                <a:off x="9037320" y="2261961"/>
                <a:ext cx="777240" cy="397897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CB9EA35-A441-4AE2-952E-69F2E842E366}"/>
                  </a:ext>
                </a:extLst>
              </p:cNvPr>
              <p:cNvSpPr/>
              <p:nvPr/>
            </p:nvSpPr>
            <p:spPr>
              <a:xfrm>
                <a:off x="8750245" y="1261087"/>
                <a:ext cx="263332" cy="263332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AABCB377-509A-4C41-83ED-11898DAE205D}"/>
                  </a:ext>
                </a:extLst>
              </p:cNvPr>
              <p:cNvCxnSpPr>
                <a:cxnSpLocks/>
                <a:endCxn id="78" idx="5"/>
              </p:cNvCxnSpPr>
              <p:nvPr/>
            </p:nvCxnSpPr>
            <p:spPr>
              <a:xfrm flipH="1" flipV="1">
                <a:off x="8421906" y="2049929"/>
                <a:ext cx="615414" cy="410980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18737B0-F1D5-4050-A788-AB57EEBD6685}"/>
                  </a:ext>
                </a:extLst>
              </p:cNvPr>
              <p:cNvCxnSpPr>
                <a:cxnSpLocks/>
                <a:stCxn id="78" idx="7"/>
                <a:endCxn id="96" idx="0"/>
              </p:cNvCxnSpPr>
              <p:nvPr/>
            </p:nvCxnSpPr>
            <p:spPr>
              <a:xfrm>
                <a:off x="8421906" y="1768572"/>
                <a:ext cx="894743" cy="456957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E90C33C-F7F4-40E9-8C7A-441F9D1D7AEF}"/>
                  </a:ext>
                </a:extLst>
              </p:cNvPr>
              <p:cNvCxnSpPr>
                <a:cxnSpLocks/>
                <a:endCxn id="95" idx="1"/>
              </p:cNvCxnSpPr>
              <p:nvPr/>
            </p:nvCxnSpPr>
            <p:spPr>
              <a:xfrm>
                <a:off x="9013576" y="1402446"/>
                <a:ext cx="376730" cy="124107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226B6B58-E1D0-4A84-94D4-76F24FA7AB8D}"/>
                  </a:ext>
                </a:extLst>
              </p:cNvPr>
              <p:cNvCxnSpPr>
                <a:cxnSpLocks/>
                <a:stCxn id="80" idx="0"/>
                <a:endCxn id="70" idx="2"/>
              </p:cNvCxnSpPr>
              <p:nvPr/>
            </p:nvCxnSpPr>
            <p:spPr>
              <a:xfrm flipV="1">
                <a:off x="9425943" y="1953086"/>
                <a:ext cx="998436" cy="308876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591D65C-C54E-4C28-9C85-A9C86B1B6937}"/>
                  </a:ext>
                </a:extLst>
              </p:cNvPr>
              <p:cNvSpPr/>
              <p:nvPr/>
            </p:nvSpPr>
            <p:spPr>
              <a:xfrm>
                <a:off x="10334724" y="171030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975723D-0F9D-4F00-974E-52A202F7A563}"/>
                  </a:ext>
                </a:extLst>
              </p:cNvPr>
              <p:cNvSpPr/>
              <p:nvPr/>
            </p:nvSpPr>
            <p:spPr>
              <a:xfrm>
                <a:off x="9569018" y="60021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1010F0D-B69B-4DFE-BAD8-97BD74EEF46E}"/>
                  </a:ext>
                </a:extLst>
              </p:cNvPr>
              <p:cNvCxnSpPr>
                <a:cxnSpLocks/>
                <a:stCxn id="79" idx="0"/>
                <a:endCxn id="87" idx="4"/>
              </p:cNvCxnSpPr>
              <p:nvPr/>
            </p:nvCxnSpPr>
            <p:spPr>
              <a:xfrm flipV="1">
                <a:off x="9698549" y="998110"/>
                <a:ext cx="69418" cy="338813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ADE4787-23AA-4329-B0B9-A95079DD78BB}"/>
                  </a:ext>
                </a:extLst>
              </p:cNvPr>
              <p:cNvCxnSpPr>
                <a:cxnSpLocks/>
                <a:stCxn id="79" idx="3"/>
                <a:endCxn id="86" idx="2"/>
              </p:cNvCxnSpPr>
              <p:nvPr/>
            </p:nvCxnSpPr>
            <p:spPr>
              <a:xfrm>
                <a:off x="9897497" y="1562983"/>
                <a:ext cx="437227" cy="346269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56B280B-C64C-41E3-8173-52A9ADE92D61}"/>
                  </a:ext>
                </a:extLst>
              </p:cNvPr>
              <p:cNvSpPr/>
              <p:nvPr/>
            </p:nvSpPr>
            <p:spPr>
              <a:xfrm>
                <a:off x="8216844" y="1006614"/>
                <a:ext cx="263333" cy="299218"/>
              </a:xfrm>
              <a:prstGeom prst="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3B4182A1-B599-4191-B9D4-F8C26BC1BD6E}"/>
                  </a:ext>
                </a:extLst>
              </p:cNvPr>
              <p:cNvCxnSpPr>
                <a:cxnSpLocks/>
                <a:stCxn id="90" idx="3"/>
                <a:endCxn id="81" idx="1"/>
              </p:cNvCxnSpPr>
              <p:nvPr/>
            </p:nvCxnSpPr>
            <p:spPr>
              <a:xfrm>
                <a:off x="8480177" y="1156223"/>
                <a:ext cx="308632" cy="143428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5BE5700F-17E2-4152-A7EF-DAFD343D0420}"/>
                  </a:ext>
                </a:extLst>
              </p:cNvPr>
              <p:cNvCxnSpPr>
                <a:cxnSpLocks/>
                <a:stCxn id="78" idx="0"/>
                <a:endCxn id="90" idx="2"/>
              </p:cNvCxnSpPr>
              <p:nvPr/>
            </p:nvCxnSpPr>
            <p:spPr>
              <a:xfrm flipV="1">
                <a:off x="8281229" y="1305832"/>
                <a:ext cx="67282" cy="404471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25EEB5C0-A2F4-4C70-9D62-616F86B02B35}"/>
                  </a:ext>
                </a:extLst>
              </p:cNvPr>
              <p:cNvCxnSpPr>
                <a:cxnSpLocks/>
                <a:stCxn id="90" idx="3"/>
                <a:endCxn id="96" idx="1"/>
              </p:cNvCxnSpPr>
              <p:nvPr/>
            </p:nvCxnSpPr>
            <p:spPr>
              <a:xfrm>
                <a:off x="8480179" y="1156223"/>
                <a:ext cx="447849" cy="1268256"/>
              </a:xfrm>
              <a:prstGeom prst="straightConnector1">
                <a:avLst/>
              </a:prstGeom>
              <a:grpFill/>
              <a:ln>
                <a:solidFill>
                  <a:schemeClr val="bg2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91AB14E-3C4F-4912-BE1D-C9B61DB65E87}"/>
                </a:ext>
              </a:extLst>
            </p:cNvPr>
            <p:cNvGrpSpPr/>
            <p:nvPr/>
          </p:nvGrpSpPr>
          <p:grpSpPr>
            <a:xfrm>
              <a:off x="2991327" y="5068627"/>
              <a:ext cx="1478279" cy="1148807"/>
              <a:chOff x="8082280" y="600213"/>
              <a:chExt cx="2650341" cy="2059645"/>
            </a:xfrm>
            <a:solidFill>
              <a:schemeClr val="bg2">
                <a:lumMod val="50000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5DC19544-3582-430A-87A5-8AA694616AE1}"/>
                  </a:ext>
                </a:extLst>
              </p:cNvPr>
              <p:cNvSpPr/>
              <p:nvPr/>
            </p:nvSpPr>
            <p:spPr>
              <a:xfrm>
                <a:off x="8082280" y="171030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05CAED1-5161-41E0-9C31-CE56DDF86EE1}"/>
                  </a:ext>
                </a:extLst>
              </p:cNvPr>
              <p:cNvSpPr/>
              <p:nvPr/>
            </p:nvSpPr>
            <p:spPr>
              <a:xfrm>
                <a:off x="9499600" y="1336923"/>
                <a:ext cx="397897" cy="452120"/>
              </a:xfrm>
              <a:prstGeom prst="rect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DC890A8-C3A1-4FBA-89F7-F71885E95C49}"/>
                  </a:ext>
                </a:extLst>
              </p:cNvPr>
              <p:cNvSpPr/>
              <p:nvPr/>
            </p:nvSpPr>
            <p:spPr>
              <a:xfrm>
                <a:off x="9037320" y="2261961"/>
                <a:ext cx="777240" cy="397897"/>
              </a:xfrm>
              <a:prstGeom prst="rect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1EDB01C-81D5-423F-A4AC-DBDD2F70EB88}"/>
                  </a:ext>
                </a:extLst>
              </p:cNvPr>
              <p:cNvSpPr/>
              <p:nvPr/>
            </p:nvSpPr>
            <p:spPr>
              <a:xfrm>
                <a:off x="8750245" y="1261087"/>
                <a:ext cx="263332" cy="263332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23475D3-A587-4821-85B4-D74944B94F09}"/>
                  </a:ext>
                </a:extLst>
              </p:cNvPr>
              <p:cNvCxnSpPr>
                <a:cxnSpLocks/>
                <a:endCxn id="62" idx="5"/>
              </p:cNvCxnSpPr>
              <p:nvPr/>
            </p:nvCxnSpPr>
            <p:spPr>
              <a:xfrm flipH="1" flipV="1">
                <a:off x="8421906" y="2049929"/>
                <a:ext cx="615414" cy="410980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B649E53-069E-4017-BE37-13A0DE912E38}"/>
                  </a:ext>
                </a:extLst>
              </p:cNvPr>
              <p:cNvCxnSpPr>
                <a:cxnSpLocks/>
                <a:stCxn id="62" idx="7"/>
                <a:endCxn id="74" idx="2"/>
              </p:cNvCxnSpPr>
              <p:nvPr/>
            </p:nvCxnSpPr>
            <p:spPr>
              <a:xfrm flipH="1" flipV="1">
                <a:off x="8348512" y="1305831"/>
                <a:ext cx="73395" cy="462741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3BE763C-06BF-4F58-8E13-486C18C225BE}"/>
                  </a:ext>
                </a:extLst>
              </p:cNvPr>
              <p:cNvCxnSpPr>
                <a:cxnSpLocks/>
                <a:endCxn id="64" idx="0"/>
              </p:cNvCxnSpPr>
              <p:nvPr/>
            </p:nvCxnSpPr>
            <p:spPr>
              <a:xfrm>
                <a:off x="9013577" y="1402447"/>
                <a:ext cx="412363" cy="859514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BCD2EBD3-093C-44D5-857A-4C36F6EF1618}"/>
                  </a:ext>
                </a:extLst>
              </p:cNvPr>
              <p:cNvCxnSpPr>
                <a:cxnSpLocks/>
                <a:stCxn id="64" idx="0"/>
                <a:endCxn id="63" idx="2"/>
              </p:cNvCxnSpPr>
              <p:nvPr/>
            </p:nvCxnSpPr>
            <p:spPr>
              <a:xfrm flipV="1">
                <a:off x="9425943" y="1789044"/>
                <a:ext cx="272606" cy="472918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6ABD39A-F9A4-42C0-8A9A-FC3BB9E7B1BC}"/>
                  </a:ext>
                </a:extLst>
              </p:cNvPr>
              <p:cNvSpPr/>
              <p:nvPr/>
            </p:nvSpPr>
            <p:spPr>
              <a:xfrm>
                <a:off x="10334724" y="171030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DDEE0-B3FB-45B4-8895-D6EC527D364A}"/>
                  </a:ext>
                </a:extLst>
              </p:cNvPr>
              <p:cNvSpPr/>
              <p:nvPr/>
            </p:nvSpPr>
            <p:spPr>
              <a:xfrm>
                <a:off x="9569018" y="600213"/>
                <a:ext cx="397897" cy="397897"/>
              </a:xfrm>
              <a:prstGeom prst="ellipse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3FD13A4B-97CA-4B02-8868-4254C2BCEF03}"/>
                  </a:ext>
                </a:extLst>
              </p:cNvPr>
              <p:cNvCxnSpPr>
                <a:cxnSpLocks/>
                <a:stCxn id="63" idx="0"/>
                <a:endCxn id="65" idx="0"/>
              </p:cNvCxnSpPr>
              <p:nvPr/>
            </p:nvCxnSpPr>
            <p:spPr>
              <a:xfrm flipH="1" flipV="1">
                <a:off x="8881912" y="1261087"/>
                <a:ext cx="816637" cy="75836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8309E00-F4AC-4C4C-B824-2A640D6A1C48}"/>
                  </a:ext>
                </a:extLst>
              </p:cNvPr>
              <p:cNvCxnSpPr>
                <a:cxnSpLocks/>
                <a:stCxn id="63" idx="3"/>
                <a:endCxn id="70" idx="2"/>
              </p:cNvCxnSpPr>
              <p:nvPr/>
            </p:nvCxnSpPr>
            <p:spPr>
              <a:xfrm>
                <a:off x="9897497" y="1562983"/>
                <a:ext cx="437227" cy="346269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5EB36B9-F9A3-4CDD-ABE5-BBFADE24FD23}"/>
                  </a:ext>
                </a:extLst>
              </p:cNvPr>
              <p:cNvSpPr/>
              <p:nvPr/>
            </p:nvSpPr>
            <p:spPr>
              <a:xfrm>
                <a:off x="8216844" y="1006614"/>
                <a:ext cx="263333" cy="299218"/>
              </a:xfrm>
              <a:prstGeom prst="rect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2ECEC798-9802-4F22-BDA4-A2457109D366}"/>
                  </a:ext>
                </a:extLst>
              </p:cNvPr>
              <p:cNvCxnSpPr>
                <a:cxnSpLocks/>
                <a:stCxn id="74" idx="3"/>
                <a:endCxn id="65" idx="1"/>
              </p:cNvCxnSpPr>
              <p:nvPr/>
            </p:nvCxnSpPr>
            <p:spPr>
              <a:xfrm>
                <a:off x="8480177" y="1156223"/>
                <a:ext cx="308632" cy="143428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1FC9BD1-59DE-43F0-B2D7-2A79BFE783B1}"/>
                  </a:ext>
                </a:extLst>
              </p:cNvPr>
              <p:cNvCxnSpPr>
                <a:cxnSpLocks/>
                <a:stCxn id="62" idx="0"/>
                <a:endCxn id="74" idx="2"/>
              </p:cNvCxnSpPr>
              <p:nvPr/>
            </p:nvCxnSpPr>
            <p:spPr>
              <a:xfrm flipV="1">
                <a:off x="8281229" y="1305832"/>
                <a:ext cx="67282" cy="404471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372C6BF-244D-483A-B372-D7C6D9C9E6AB}"/>
                  </a:ext>
                </a:extLst>
              </p:cNvPr>
              <p:cNvCxnSpPr>
                <a:cxnSpLocks/>
                <a:stCxn id="74" idx="3"/>
                <a:endCxn id="71" idx="2"/>
              </p:cNvCxnSpPr>
              <p:nvPr/>
            </p:nvCxnSpPr>
            <p:spPr>
              <a:xfrm flipV="1">
                <a:off x="8480177" y="799162"/>
                <a:ext cx="1088841" cy="357061"/>
              </a:xfrm>
              <a:prstGeom prst="straightConnector1">
                <a:avLst/>
              </a:prstGeom>
              <a:grpFill/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0387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85F25-3A4D-411E-BD46-8D5953C2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demanda</a:t>
            </a:r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28814BE-318E-4BDD-908D-E5E332A3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088" y="1219200"/>
            <a:ext cx="6007825" cy="313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68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d68745bcae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6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A27F-D56F-4DA4-801B-FF739A9A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Rotación</a:t>
            </a:r>
            <a:r>
              <a:rPr lang="en-US" dirty="0"/>
              <a:t> de personal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EB9312D-1534-43D0-8E53-05975EF23159}"/>
              </a:ext>
            </a:extLst>
          </p:cNvPr>
          <p:cNvGrpSpPr/>
          <p:nvPr/>
        </p:nvGrpSpPr>
        <p:grpSpPr>
          <a:xfrm>
            <a:off x="425954" y="1745481"/>
            <a:ext cx="7985558" cy="2461892"/>
            <a:chOff x="991165" y="1508743"/>
            <a:chExt cx="7985558" cy="24618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D3FDEE-57FD-43E9-959D-90F1811DB742}"/>
                </a:ext>
              </a:extLst>
            </p:cNvPr>
            <p:cNvSpPr/>
            <p:nvPr/>
          </p:nvSpPr>
          <p:spPr>
            <a:xfrm>
              <a:off x="2844115" y="1508743"/>
              <a:ext cx="3584772" cy="246189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878DF3-8248-431A-B4BA-8D11C23F4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122" y="1790028"/>
              <a:ext cx="173617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EA22697-CC5D-43D2-B97F-D65FB50BC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4337" y="2230166"/>
              <a:ext cx="1252682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760A5C-FF03-4B2C-BCE7-C279A7813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499" y="2969374"/>
              <a:ext cx="44745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3EEE4D-DBAB-4196-90A6-D3234F2037B5}"/>
                </a:ext>
              </a:extLst>
            </p:cNvPr>
            <p:cNvSpPr/>
            <p:nvPr/>
          </p:nvSpPr>
          <p:spPr>
            <a:xfrm>
              <a:off x="4232174" y="2433349"/>
              <a:ext cx="54502" cy="65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984D4D-3EDC-4A63-8191-0606FC040FFE}"/>
                </a:ext>
              </a:extLst>
            </p:cNvPr>
            <p:cNvSpPr/>
            <p:nvPr/>
          </p:nvSpPr>
          <p:spPr>
            <a:xfrm>
              <a:off x="3519504" y="2197596"/>
              <a:ext cx="54502" cy="65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0EE07A-712D-4F60-9514-55049B4998DD}"/>
                </a:ext>
              </a:extLst>
            </p:cNvPr>
            <p:cNvSpPr/>
            <p:nvPr/>
          </p:nvSpPr>
          <p:spPr>
            <a:xfrm>
              <a:off x="3044947" y="1759559"/>
              <a:ext cx="54502" cy="65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7509EE6-7F14-42CB-9517-BCC889D63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5181" y="2465921"/>
              <a:ext cx="542053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9D4157-BE8A-4652-B7A6-CAE2F8228360}"/>
                </a:ext>
              </a:extLst>
            </p:cNvPr>
            <p:cNvSpPr/>
            <p:nvPr/>
          </p:nvSpPr>
          <p:spPr>
            <a:xfrm>
              <a:off x="5249390" y="2936803"/>
              <a:ext cx="54502" cy="651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43FF3D-18ED-4749-8674-44B02513EC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160" y="3170723"/>
              <a:ext cx="732476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DD63CC-4F54-44B1-8E19-22CFB1977A4A}"/>
                </a:ext>
              </a:extLst>
            </p:cNvPr>
            <p:cNvSpPr/>
            <p:nvPr/>
          </p:nvSpPr>
          <p:spPr>
            <a:xfrm>
              <a:off x="5545460" y="3136084"/>
              <a:ext cx="54502" cy="651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8B8E16-9434-4847-B5A8-AEBFE2301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991" y="1994413"/>
              <a:ext cx="1490028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92C144D-A2A3-4EE6-8BD5-97E0D62CDE12}"/>
                </a:ext>
              </a:extLst>
            </p:cNvPr>
            <p:cNvSpPr/>
            <p:nvPr/>
          </p:nvSpPr>
          <p:spPr>
            <a:xfrm>
              <a:off x="3276004" y="1961842"/>
              <a:ext cx="54502" cy="65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1F8B339-5816-428C-B745-886A578DB8BD}"/>
                </a:ext>
              </a:extLst>
            </p:cNvPr>
            <p:cNvSpPr/>
            <p:nvPr/>
          </p:nvSpPr>
          <p:spPr>
            <a:xfrm>
              <a:off x="4487744" y="2655195"/>
              <a:ext cx="54502" cy="651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16616B-BC47-4B22-9555-80F9F4554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20774" y="2687766"/>
              <a:ext cx="292726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3DD1DC-FD66-4F91-95E3-8567B4204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3501" y="3372072"/>
              <a:ext cx="111102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777A57-B7E5-45D2-82AB-6553983BEB12}"/>
                </a:ext>
              </a:extLst>
            </p:cNvPr>
            <p:cNvSpPr/>
            <p:nvPr/>
          </p:nvSpPr>
          <p:spPr>
            <a:xfrm>
              <a:off x="5914996" y="3335768"/>
              <a:ext cx="54502" cy="651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6541EE-D4BB-4A76-B017-847283FA2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0884" y="3573421"/>
              <a:ext cx="132321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2CE9C60-3D3C-4A41-8211-B8CA171F9A89}"/>
                </a:ext>
              </a:extLst>
            </p:cNvPr>
            <p:cNvSpPr/>
            <p:nvPr/>
          </p:nvSpPr>
          <p:spPr>
            <a:xfrm>
              <a:off x="6125990" y="3538222"/>
              <a:ext cx="54502" cy="651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56B88E-91FA-45D8-914C-F2B2EDE68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07366" y="3774768"/>
              <a:ext cx="139454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BD0E1BC-F2A6-41DD-B2BA-65F59CD65453}"/>
                </a:ext>
              </a:extLst>
            </p:cNvPr>
            <p:cNvSpPr/>
            <p:nvPr/>
          </p:nvSpPr>
          <p:spPr>
            <a:xfrm>
              <a:off x="6199072" y="3742197"/>
              <a:ext cx="54502" cy="651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506F82-31F7-49EB-A153-F95658F18A86}"/>
                </a:ext>
              </a:extLst>
            </p:cNvPr>
            <p:cNvCxnSpPr/>
            <p:nvPr/>
          </p:nvCxnSpPr>
          <p:spPr>
            <a:xfrm flipH="1">
              <a:off x="4797816" y="1585645"/>
              <a:ext cx="31367" cy="2340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522A913-F21C-42CE-B830-599357C4B81C}"/>
                </a:ext>
              </a:extLst>
            </p:cNvPr>
            <p:cNvSpPr txBox="1"/>
            <p:nvPr/>
          </p:nvSpPr>
          <p:spPr>
            <a:xfrm>
              <a:off x="1742365" y="1722662"/>
              <a:ext cx="9193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006B0B-EE22-478D-8AB7-7E8FA9C1E4D5}"/>
                </a:ext>
              </a:extLst>
            </p:cNvPr>
            <p:cNvSpPr txBox="1"/>
            <p:nvPr/>
          </p:nvSpPr>
          <p:spPr>
            <a:xfrm>
              <a:off x="1649803" y="1647482"/>
              <a:ext cx="1201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latin typeface="Proxima Nova Lt" panose="02000506030000020004" pitchFamily="2" charset="0"/>
                </a:rPr>
                <a:t>Antiguedad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1CC0343-9523-4432-B9B4-063430C0B31A}"/>
                </a:ext>
              </a:extLst>
            </p:cNvPr>
            <p:cNvSpPr txBox="1"/>
            <p:nvPr/>
          </p:nvSpPr>
          <p:spPr>
            <a:xfrm>
              <a:off x="1635648" y="1881999"/>
              <a:ext cx="1201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latin typeface="Proxima Nova Lt" panose="02000506030000020004" pitchFamily="2" charset="0"/>
                </a:rPr>
                <a:t>Salario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1F043B-C75F-4A6D-A57F-55DCCD106DF5}"/>
                </a:ext>
              </a:extLst>
            </p:cNvPr>
            <p:cNvSpPr txBox="1"/>
            <p:nvPr/>
          </p:nvSpPr>
          <p:spPr>
            <a:xfrm>
              <a:off x="996434" y="2105619"/>
              <a:ext cx="1847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latin typeface="Proxima Nova Lt" panose="02000506030000020004" pitchFamily="2" charset="0"/>
                </a:rPr>
                <a:t>Capacitaciones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3F341A-E814-48B8-B36C-13696DD02379}"/>
                </a:ext>
              </a:extLst>
            </p:cNvPr>
            <p:cNvSpPr txBox="1"/>
            <p:nvPr/>
          </p:nvSpPr>
          <p:spPr>
            <a:xfrm>
              <a:off x="991165" y="2319298"/>
              <a:ext cx="1847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latin typeface="Proxima Nova Lt" panose="02000506030000020004" pitchFamily="2" charset="0"/>
                </a:rPr>
                <a:t>Ascensos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39F342-0B83-43CC-840D-30DBA662D3E7}"/>
                </a:ext>
              </a:extLst>
            </p:cNvPr>
            <p:cNvSpPr txBox="1"/>
            <p:nvPr/>
          </p:nvSpPr>
          <p:spPr>
            <a:xfrm>
              <a:off x="998617" y="2531878"/>
              <a:ext cx="1847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err="1">
                  <a:latin typeface="Proxima Nova Lt" panose="02000506030000020004" pitchFamily="2" charset="0"/>
                </a:rPr>
                <a:t>Reconocimientos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23E8DA-8684-47AC-A377-7E130547D9A3}"/>
                </a:ext>
              </a:extLst>
            </p:cNvPr>
            <p:cNvSpPr txBox="1"/>
            <p:nvPr/>
          </p:nvSpPr>
          <p:spPr>
            <a:xfrm>
              <a:off x="6447038" y="2845420"/>
              <a:ext cx="1847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latin typeface="Proxima Nova Lt" panose="02000506030000020004" pitchFamily="2" charset="0"/>
                </a:rPr>
                <a:t>Amonestaciones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B5013B-511B-46D9-8242-1A14D495951B}"/>
                </a:ext>
              </a:extLst>
            </p:cNvPr>
            <p:cNvSpPr txBox="1"/>
            <p:nvPr/>
          </p:nvSpPr>
          <p:spPr>
            <a:xfrm>
              <a:off x="6447038" y="3049277"/>
              <a:ext cx="25296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latin typeface="Proxima Nova Lt" panose="02000506030000020004" pitchFamily="2" charset="0"/>
                </a:rPr>
                <a:t>Años</a:t>
              </a:r>
              <a:r>
                <a:rPr lang="en-US" sz="1100" dirty="0">
                  <a:latin typeface="Proxima Nova Lt" panose="02000506030000020004" pitchFamily="2" charset="0"/>
                </a:rPr>
                <a:t> </a:t>
              </a:r>
              <a:r>
                <a:rPr lang="en-US" sz="1100" dirty="0" err="1">
                  <a:latin typeface="Proxima Nova Lt" panose="02000506030000020004" pitchFamily="2" charset="0"/>
                </a:rPr>
                <a:t>en</a:t>
              </a:r>
              <a:r>
                <a:rPr lang="en-US" sz="1100" dirty="0">
                  <a:latin typeface="Proxima Nova Lt" panose="02000506030000020004" pitchFamily="2" charset="0"/>
                </a:rPr>
                <a:t> el </a:t>
              </a:r>
              <a:r>
                <a:rPr lang="en-US" sz="1100" dirty="0" err="1">
                  <a:latin typeface="Proxima Nova Lt" panose="02000506030000020004" pitchFamily="2" charset="0"/>
                </a:rPr>
                <a:t>puesto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6C3661-1A93-4F24-8D14-13AB716AA702}"/>
                </a:ext>
              </a:extLst>
            </p:cNvPr>
            <p:cNvSpPr txBox="1"/>
            <p:nvPr/>
          </p:nvSpPr>
          <p:spPr>
            <a:xfrm>
              <a:off x="6447038" y="3660847"/>
              <a:ext cx="18476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Proxima Nova Lt" panose="02000506030000020004" pitchFamily="2" charset="0"/>
                </a:rPr>
                <a:t>Horas extra no </a:t>
              </a:r>
              <a:r>
                <a:rPr lang="en-US" sz="1100" dirty="0" err="1">
                  <a:latin typeface="Proxima Nova Lt" panose="02000506030000020004" pitchFamily="2" charset="0"/>
                </a:rPr>
                <a:t>planeadas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3DE658-AE0C-46C0-9E00-7360E7BAFB03}"/>
                </a:ext>
              </a:extLst>
            </p:cNvPr>
            <p:cNvSpPr txBox="1"/>
            <p:nvPr/>
          </p:nvSpPr>
          <p:spPr>
            <a:xfrm>
              <a:off x="6447038" y="3456991"/>
              <a:ext cx="23665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latin typeface="Proxima Nova Lt" panose="02000506030000020004" pitchFamily="2" charset="0"/>
                </a:rPr>
                <a:t>Distancia</a:t>
              </a:r>
              <a:r>
                <a:rPr lang="en-US" sz="1100" dirty="0">
                  <a:latin typeface="Proxima Nova Lt" panose="02000506030000020004" pitchFamily="2" charset="0"/>
                </a:rPr>
                <a:t> al </a:t>
              </a:r>
              <a:r>
                <a:rPr lang="en-US" sz="1100" dirty="0" err="1">
                  <a:latin typeface="Proxima Nova Lt" panose="02000506030000020004" pitchFamily="2" charset="0"/>
                </a:rPr>
                <a:t>lugar</a:t>
              </a:r>
              <a:r>
                <a:rPr lang="en-US" sz="1100" dirty="0">
                  <a:latin typeface="Proxima Nova Lt" panose="02000506030000020004" pitchFamily="2" charset="0"/>
                </a:rPr>
                <a:t> de </a:t>
              </a:r>
              <a:r>
                <a:rPr lang="en-US" sz="1100" dirty="0" err="1">
                  <a:latin typeface="Proxima Nova Lt" panose="02000506030000020004" pitchFamily="2" charset="0"/>
                </a:rPr>
                <a:t>trabajo</a:t>
              </a:r>
              <a:endParaRPr lang="en-US" sz="1100" dirty="0">
                <a:latin typeface="Proxima Nova Lt" panose="02000506030000020004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9ED9D1-D641-4C14-A122-EDC93F03D9FE}"/>
                </a:ext>
              </a:extLst>
            </p:cNvPr>
            <p:cNvSpPr txBox="1"/>
            <p:nvPr/>
          </p:nvSpPr>
          <p:spPr>
            <a:xfrm>
              <a:off x="6447038" y="3253134"/>
              <a:ext cx="24534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latin typeface="Proxima Nova Lt" panose="02000506030000020004" pitchFamily="2" charset="0"/>
                </a:rPr>
                <a:t>Años</a:t>
              </a:r>
              <a:r>
                <a:rPr lang="en-US" sz="1100" dirty="0">
                  <a:latin typeface="Proxima Nova Lt" panose="02000506030000020004" pitchFamily="2" charset="0"/>
                </a:rPr>
                <a:t> </a:t>
              </a:r>
              <a:r>
                <a:rPr lang="en-US" sz="1100" dirty="0" err="1">
                  <a:latin typeface="Proxima Nova Lt" panose="02000506030000020004" pitchFamily="2" charset="0"/>
                </a:rPr>
                <a:t>desde</a:t>
              </a:r>
              <a:r>
                <a:rPr lang="en-US" sz="1100" dirty="0">
                  <a:latin typeface="Proxima Nova Lt" panose="02000506030000020004" pitchFamily="2" charset="0"/>
                </a:rPr>
                <a:t> ultimo </a:t>
              </a:r>
              <a:r>
                <a:rPr lang="en-US" sz="1100" dirty="0" err="1">
                  <a:latin typeface="Proxima Nova Lt" panose="02000506030000020004" pitchFamily="2" charset="0"/>
                </a:rPr>
                <a:t>aumento</a:t>
              </a:r>
              <a:endParaRPr lang="en-US" sz="1100" dirty="0">
                <a:latin typeface="Proxima Nova Lt" panose="02000506030000020004" pitchFamily="2" charset="0"/>
              </a:endParaRPr>
            </a:p>
            <a:p>
              <a:endParaRPr lang="en-US" sz="1100" dirty="0">
                <a:latin typeface="Proxima Nova Lt" panose="0200050603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951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D5DB-56F4-4FF7-8FF2-C15E5E8A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Detección</a:t>
            </a:r>
            <a:r>
              <a:rPr lang="en-US" dirty="0"/>
              <a:t> de </a:t>
            </a:r>
            <a:r>
              <a:rPr lang="en-US" dirty="0" err="1"/>
              <a:t>anomalías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A20D9B-5176-440E-A3FB-30CAE46242DA}"/>
              </a:ext>
            </a:extLst>
          </p:cNvPr>
          <p:cNvGrpSpPr/>
          <p:nvPr/>
        </p:nvGrpSpPr>
        <p:grpSpPr>
          <a:xfrm>
            <a:off x="929775" y="1863056"/>
            <a:ext cx="3358140" cy="2309449"/>
            <a:chOff x="6934466" y="4555258"/>
            <a:chExt cx="2479748" cy="16897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95FC0F6-C112-4E3F-BE9A-68AF166E4DE5}"/>
                </a:ext>
              </a:extLst>
            </p:cNvPr>
            <p:cNvSpPr/>
            <p:nvPr/>
          </p:nvSpPr>
          <p:spPr>
            <a:xfrm>
              <a:off x="6950075" y="4649788"/>
              <a:ext cx="1527175" cy="409575"/>
            </a:xfrm>
            <a:custGeom>
              <a:avLst/>
              <a:gdLst>
                <a:gd name="connsiteX0" fmla="*/ 6350 w 1527175"/>
                <a:gd name="connsiteY0" fmla="*/ 0 h 409575"/>
                <a:gd name="connsiteX1" fmla="*/ 0 w 1527175"/>
                <a:gd name="connsiteY1" fmla="*/ 409575 h 409575"/>
                <a:gd name="connsiteX2" fmla="*/ 1527175 w 1527175"/>
                <a:gd name="connsiteY2" fmla="*/ 6350 h 409575"/>
                <a:gd name="connsiteX3" fmla="*/ 6350 w 1527175"/>
                <a:gd name="connsiteY3" fmla="*/ 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7175" h="409575">
                  <a:moveTo>
                    <a:pt x="6350" y="0"/>
                  </a:moveTo>
                  <a:cubicBezTo>
                    <a:pt x="4233" y="136525"/>
                    <a:pt x="2117" y="273050"/>
                    <a:pt x="0" y="409575"/>
                  </a:cubicBezTo>
                  <a:lnTo>
                    <a:pt x="1527175" y="6350"/>
                  </a:lnTo>
                  <a:lnTo>
                    <a:pt x="6350" y="0"/>
                  </a:lnTo>
                  <a:close/>
                </a:path>
              </a:pathLst>
            </a:custGeom>
            <a:solidFill>
              <a:srgbClr val="E41C1C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D36EEAA-09CC-46DB-B097-CBC29699B032}"/>
                </a:ext>
              </a:extLst>
            </p:cNvPr>
            <p:cNvSpPr/>
            <p:nvPr/>
          </p:nvSpPr>
          <p:spPr>
            <a:xfrm>
              <a:off x="6942138" y="4648200"/>
              <a:ext cx="2386012" cy="1595438"/>
            </a:xfrm>
            <a:custGeom>
              <a:avLst/>
              <a:gdLst>
                <a:gd name="connsiteX0" fmla="*/ 0 w 2386012"/>
                <a:gd name="connsiteY0" fmla="*/ 419100 h 1595438"/>
                <a:gd name="connsiteX1" fmla="*/ 9525 w 2386012"/>
                <a:gd name="connsiteY1" fmla="*/ 1595438 h 1595438"/>
                <a:gd name="connsiteX2" fmla="*/ 2386012 w 2386012"/>
                <a:gd name="connsiteY2" fmla="*/ 1589088 h 1595438"/>
                <a:gd name="connsiteX3" fmla="*/ 2376487 w 2386012"/>
                <a:gd name="connsiteY3" fmla="*/ 0 h 1595438"/>
                <a:gd name="connsiteX4" fmla="*/ 1554162 w 2386012"/>
                <a:gd name="connsiteY4" fmla="*/ 1588 h 1595438"/>
                <a:gd name="connsiteX5" fmla="*/ 0 w 2386012"/>
                <a:gd name="connsiteY5" fmla="*/ 419100 h 159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6012" h="1595438">
                  <a:moveTo>
                    <a:pt x="0" y="419100"/>
                  </a:moveTo>
                  <a:lnTo>
                    <a:pt x="9525" y="1595438"/>
                  </a:lnTo>
                  <a:lnTo>
                    <a:pt x="2386012" y="1589088"/>
                  </a:lnTo>
                  <a:lnTo>
                    <a:pt x="2376487" y="0"/>
                  </a:lnTo>
                  <a:lnTo>
                    <a:pt x="1554162" y="1588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FD513-EBB7-4CAD-B778-2E5B32272F6A}"/>
                </a:ext>
              </a:extLst>
            </p:cNvPr>
            <p:cNvSpPr/>
            <p:nvPr/>
          </p:nvSpPr>
          <p:spPr>
            <a:xfrm>
              <a:off x="7269056" y="4722633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AC7590-6398-45F1-AB4E-6059766E5833}"/>
                </a:ext>
              </a:extLst>
            </p:cNvPr>
            <p:cNvSpPr/>
            <p:nvPr/>
          </p:nvSpPr>
          <p:spPr>
            <a:xfrm>
              <a:off x="7188136" y="4905281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4A4F053-45E0-4E79-8246-72D6E8224D69}"/>
                </a:ext>
              </a:extLst>
            </p:cNvPr>
            <p:cNvSpPr/>
            <p:nvPr/>
          </p:nvSpPr>
          <p:spPr>
            <a:xfrm>
              <a:off x="7892143" y="5238781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3CDFBD-E74A-4997-A9F6-1ABF8661DAF5}"/>
                </a:ext>
              </a:extLst>
            </p:cNvPr>
            <p:cNvSpPr/>
            <p:nvPr/>
          </p:nvSpPr>
          <p:spPr>
            <a:xfrm>
              <a:off x="7701980" y="5238781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B9343CC-DADF-4744-B7BC-FCFC09262CEC}"/>
                </a:ext>
              </a:extLst>
            </p:cNvPr>
            <p:cNvSpPr/>
            <p:nvPr/>
          </p:nvSpPr>
          <p:spPr>
            <a:xfrm>
              <a:off x="7621060" y="542142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E434690-227C-459C-8CCD-963CAADF8480}"/>
                </a:ext>
              </a:extLst>
            </p:cNvPr>
            <p:cNvSpPr/>
            <p:nvPr/>
          </p:nvSpPr>
          <p:spPr>
            <a:xfrm>
              <a:off x="7926919" y="4961333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4B440C-BBB3-4BC0-9C6F-64AE6860B640}"/>
                </a:ext>
              </a:extLst>
            </p:cNvPr>
            <p:cNvSpPr/>
            <p:nvPr/>
          </p:nvSpPr>
          <p:spPr>
            <a:xfrm>
              <a:off x="7511817" y="503967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0D5D96-217E-46D6-AC01-B36548954DC7}"/>
                </a:ext>
              </a:extLst>
            </p:cNvPr>
            <p:cNvSpPr/>
            <p:nvPr/>
          </p:nvSpPr>
          <p:spPr>
            <a:xfrm>
              <a:off x="7269056" y="512059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94172BB-BBA5-4A65-AB80-A002386A24E9}"/>
                </a:ext>
              </a:extLst>
            </p:cNvPr>
            <p:cNvSpPr/>
            <p:nvPr/>
          </p:nvSpPr>
          <p:spPr>
            <a:xfrm>
              <a:off x="7672020" y="4700647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6C7E04-381F-43E5-AA0C-BBC4808FC05D}"/>
                </a:ext>
              </a:extLst>
            </p:cNvPr>
            <p:cNvSpPr/>
            <p:nvPr/>
          </p:nvSpPr>
          <p:spPr>
            <a:xfrm>
              <a:off x="8778220" y="512059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6E42E2-04A4-410A-A404-3149E4D9A08A}"/>
                </a:ext>
              </a:extLst>
            </p:cNvPr>
            <p:cNvSpPr/>
            <p:nvPr/>
          </p:nvSpPr>
          <p:spPr>
            <a:xfrm>
              <a:off x="8414079" y="4643426"/>
              <a:ext cx="80920" cy="80920"/>
            </a:xfrm>
            <a:prstGeom prst="ellipse">
              <a:avLst/>
            </a:prstGeom>
            <a:solidFill>
              <a:srgbClr val="E41C1C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B72CFDB-40A2-4FEB-B5AB-159F425213A8}"/>
                </a:ext>
              </a:extLst>
            </p:cNvPr>
            <p:cNvSpPr/>
            <p:nvPr/>
          </p:nvSpPr>
          <p:spPr>
            <a:xfrm>
              <a:off x="8118719" y="480727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FE44F3-F308-4CE3-AD22-54E269927B7C}"/>
                </a:ext>
              </a:extLst>
            </p:cNvPr>
            <p:cNvSpPr/>
            <p:nvPr/>
          </p:nvSpPr>
          <p:spPr>
            <a:xfrm>
              <a:off x="8078259" y="4641713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32C147-6C29-45F7-BB27-7DF582AB7594}"/>
                </a:ext>
              </a:extLst>
            </p:cNvPr>
            <p:cNvSpPr/>
            <p:nvPr/>
          </p:nvSpPr>
          <p:spPr>
            <a:xfrm>
              <a:off x="8118719" y="5421429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4FC0D3-5299-457C-A5A1-C0CF52CE751C}"/>
                </a:ext>
              </a:extLst>
            </p:cNvPr>
            <p:cNvSpPr/>
            <p:nvPr/>
          </p:nvSpPr>
          <p:spPr>
            <a:xfrm>
              <a:off x="7782899" y="5419716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00B0E3-0D5A-4997-91DB-0B0D52B62299}"/>
                </a:ext>
              </a:extLst>
            </p:cNvPr>
            <p:cNvSpPr/>
            <p:nvPr/>
          </p:nvSpPr>
          <p:spPr>
            <a:xfrm>
              <a:off x="8175363" y="5172000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8D32F6-C6F8-4671-A89D-4B08DCCA7A2C}"/>
                </a:ext>
              </a:extLst>
            </p:cNvPr>
            <p:cNvSpPr/>
            <p:nvPr/>
          </p:nvSpPr>
          <p:spPr>
            <a:xfrm>
              <a:off x="8499044" y="4956710"/>
              <a:ext cx="80920" cy="80920"/>
            </a:xfrm>
            <a:prstGeom prst="ellipse">
              <a:avLst/>
            </a:prstGeom>
            <a:solidFill>
              <a:srgbClr val="FF0000">
                <a:alpha val="69804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DCF0A7-5BDB-4842-A659-7520C18F0951}"/>
                </a:ext>
              </a:extLst>
            </p:cNvPr>
            <p:cNvSpPr/>
            <p:nvPr/>
          </p:nvSpPr>
          <p:spPr>
            <a:xfrm>
              <a:off x="8610693" y="5064767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ECC2396-1DA1-474F-ACB1-6D31F73BE2A7}"/>
                </a:ext>
              </a:extLst>
            </p:cNvPr>
            <p:cNvSpPr/>
            <p:nvPr/>
          </p:nvSpPr>
          <p:spPr>
            <a:xfrm>
              <a:off x="8529773" y="5247415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07CEC27-1234-4A1F-8FC6-7DECDF39B149}"/>
                </a:ext>
              </a:extLst>
            </p:cNvPr>
            <p:cNvSpPr/>
            <p:nvPr/>
          </p:nvSpPr>
          <p:spPr>
            <a:xfrm>
              <a:off x="9233780" y="5580915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7A60193-5918-4084-94CA-644DFDFDEBC4}"/>
                </a:ext>
              </a:extLst>
            </p:cNvPr>
            <p:cNvSpPr/>
            <p:nvPr/>
          </p:nvSpPr>
          <p:spPr>
            <a:xfrm>
              <a:off x="9043617" y="5580915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8098C9-0A3E-4B02-BB2B-F2185B260613}"/>
                </a:ext>
              </a:extLst>
            </p:cNvPr>
            <p:cNvSpPr/>
            <p:nvPr/>
          </p:nvSpPr>
          <p:spPr>
            <a:xfrm>
              <a:off x="8962697" y="5763563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3CB1184-9A0B-442A-8D41-B1F43A2E29DB}"/>
                </a:ext>
              </a:extLst>
            </p:cNvPr>
            <p:cNvSpPr/>
            <p:nvPr/>
          </p:nvSpPr>
          <p:spPr>
            <a:xfrm>
              <a:off x="9268556" y="5303467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B4C4D2-EB0C-4556-926D-193CEBC4D8BC}"/>
                </a:ext>
              </a:extLst>
            </p:cNvPr>
            <p:cNvSpPr/>
            <p:nvPr/>
          </p:nvSpPr>
          <p:spPr>
            <a:xfrm>
              <a:off x="8853454" y="5381813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2C07BB0-7CFF-476D-8D31-94D37F38CE23}"/>
                </a:ext>
              </a:extLst>
            </p:cNvPr>
            <p:cNvSpPr/>
            <p:nvPr/>
          </p:nvSpPr>
          <p:spPr>
            <a:xfrm>
              <a:off x="8610693" y="5462733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3D3471-930A-4AF8-8F7B-6D4ACD0D7358}"/>
                </a:ext>
              </a:extLst>
            </p:cNvPr>
            <p:cNvSpPr/>
            <p:nvPr/>
          </p:nvSpPr>
          <p:spPr>
            <a:xfrm>
              <a:off x="9013657" y="5042781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5424A0F-EAF6-46F3-89F5-06AA614F6CD1}"/>
                </a:ext>
              </a:extLst>
            </p:cNvPr>
            <p:cNvSpPr/>
            <p:nvPr/>
          </p:nvSpPr>
          <p:spPr>
            <a:xfrm>
              <a:off x="9003283" y="5626622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FE71A68-2CD1-4D96-8FA8-D1C49F1FE108}"/>
                </a:ext>
              </a:extLst>
            </p:cNvPr>
            <p:cNvSpPr/>
            <p:nvPr/>
          </p:nvSpPr>
          <p:spPr>
            <a:xfrm>
              <a:off x="7814578" y="5943600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E934622-ECD0-430D-9A0B-0DB7CFEC91D3}"/>
                </a:ext>
              </a:extLst>
            </p:cNvPr>
            <p:cNvSpPr/>
            <p:nvPr/>
          </p:nvSpPr>
          <p:spPr>
            <a:xfrm>
              <a:off x="8343782" y="5313302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EB8EB4F-F588-47A4-835A-DC273F46F34A}"/>
                </a:ext>
              </a:extLst>
            </p:cNvPr>
            <p:cNvSpPr/>
            <p:nvPr/>
          </p:nvSpPr>
          <p:spPr>
            <a:xfrm>
              <a:off x="8303322" y="5147736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EB999CE-2FA4-426F-8EAD-F70C627E474F}"/>
                </a:ext>
              </a:extLst>
            </p:cNvPr>
            <p:cNvSpPr/>
            <p:nvPr/>
          </p:nvSpPr>
          <p:spPr>
            <a:xfrm>
              <a:off x="8343782" y="5927452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9AA0B16-D113-4D28-826A-5DDA27B1AD04}"/>
                </a:ext>
              </a:extLst>
            </p:cNvPr>
            <p:cNvSpPr/>
            <p:nvPr/>
          </p:nvSpPr>
          <p:spPr>
            <a:xfrm>
              <a:off x="9164996" y="5927416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DC7E8E-F924-40C1-96D8-9D8105474567}"/>
                </a:ext>
              </a:extLst>
            </p:cNvPr>
            <p:cNvSpPr/>
            <p:nvPr/>
          </p:nvSpPr>
          <p:spPr>
            <a:xfrm>
              <a:off x="9124536" y="5761850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72712C0-5202-4C38-AD25-B40BE00EDFF8}"/>
                </a:ext>
              </a:extLst>
            </p:cNvPr>
            <p:cNvSpPr/>
            <p:nvPr/>
          </p:nvSpPr>
          <p:spPr>
            <a:xfrm>
              <a:off x="8400426" y="5678023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04F2EEE-19C1-40F0-B5BB-1AF79E658CE3}"/>
                </a:ext>
              </a:extLst>
            </p:cNvPr>
            <p:cNvSpPr/>
            <p:nvPr/>
          </p:nvSpPr>
          <p:spPr>
            <a:xfrm>
              <a:off x="8724107" y="5462733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D12A2EE-1CBC-46A5-AD83-7DA1C981E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055" y="4555258"/>
              <a:ext cx="0" cy="1688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ADD8580-3A7B-4AAF-870A-E62DC4EB2F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4466" y="6235465"/>
              <a:ext cx="2479748" cy="95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6B40F16-66F6-4523-A109-77396B47F5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81943" y="4661962"/>
              <a:ext cx="1499403" cy="40324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DCA4496-C174-49F4-97A1-41783C9BE59E}"/>
                </a:ext>
              </a:extLst>
            </p:cNvPr>
            <p:cNvSpPr/>
            <p:nvPr/>
          </p:nvSpPr>
          <p:spPr>
            <a:xfrm>
              <a:off x="7797569" y="5613240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15A580A-2532-43EC-A4EE-17C9C5DBC5AF}"/>
                </a:ext>
              </a:extLst>
            </p:cNvPr>
            <p:cNvSpPr/>
            <p:nvPr/>
          </p:nvSpPr>
          <p:spPr>
            <a:xfrm>
              <a:off x="7522249" y="5569092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8D1D6E9-BFF5-4D2D-9193-67CE6FC74B4B}"/>
                </a:ext>
              </a:extLst>
            </p:cNvPr>
            <p:cNvSpPr/>
            <p:nvPr/>
          </p:nvSpPr>
          <p:spPr>
            <a:xfrm>
              <a:off x="7540140" y="5832187"/>
              <a:ext cx="80920" cy="80920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EFF5C2A-F423-49DA-AB9C-4A0DFCAF6E64}"/>
              </a:ext>
            </a:extLst>
          </p:cNvPr>
          <p:cNvGrpSpPr/>
          <p:nvPr/>
        </p:nvGrpSpPr>
        <p:grpSpPr>
          <a:xfrm>
            <a:off x="5095703" y="2061211"/>
            <a:ext cx="3736597" cy="2038304"/>
            <a:chOff x="1089370" y="4157225"/>
            <a:chExt cx="3899370" cy="2038304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E5A31-7E68-40B4-858C-A8D01D917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012" y="4506687"/>
              <a:ext cx="0" cy="16888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45C6F6-21C4-4FC8-970C-CA4238D0350B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70" y="6195528"/>
              <a:ext cx="389937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D39924B-E17A-4F92-9CF5-7F029BE8ACBB}"/>
                </a:ext>
              </a:extLst>
            </p:cNvPr>
            <p:cNvSpPr/>
            <p:nvPr/>
          </p:nvSpPr>
          <p:spPr>
            <a:xfrm>
              <a:off x="1104562" y="4157225"/>
              <a:ext cx="3548293" cy="1851111"/>
            </a:xfrm>
            <a:custGeom>
              <a:avLst/>
              <a:gdLst>
                <a:gd name="connsiteX0" fmla="*/ 0 w 2342644"/>
                <a:gd name="connsiteY0" fmla="*/ 1598177 h 1598177"/>
                <a:gd name="connsiteX1" fmla="*/ 32368 w 2342644"/>
                <a:gd name="connsiteY1" fmla="*/ 1581993 h 1598177"/>
                <a:gd name="connsiteX2" fmla="*/ 40460 w 2342644"/>
                <a:gd name="connsiteY2" fmla="*/ 1565809 h 1598177"/>
                <a:gd name="connsiteX3" fmla="*/ 56644 w 2342644"/>
                <a:gd name="connsiteY3" fmla="*/ 1537487 h 1598177"/>
                <a:gd name="connsiteX4" fmla="*/ 64736 w 2342644"/>
                <a:gd name="connsiteY4" fmla="*/ 1513211 h 1598177"/>
                <a:gd name="connsiteX5" fmla="*/ 72828 w 2342644"/>
                <a:gd name="connsiteY5" fmla="*/ 1492981 h 1598177"/>
                <a:gd name="connsiteX6" fmla="*/ 84966 w 2342644"/>
                <a:gd name="connsiteY6" fmla="*/ 1432291 h 1598177"/>
                <a:gd name="connsiteX7" fmla="*/ 93058 w 2342644"/>
                <a:gd name="connsiteY7" fmla="*/ 1412060 h 1598177"/>
                <a:gd name="connsiteX8" fmla="*/ 105196 w 2342644"/>
                <a:gd name="connsiteY8" fmla="*/ 1403968 h 1598177"/>
                <a:gd name="connsiteX9" fmla="*/ 113288 w 2342644"/>
                <a:gd name="connsiteY9" fmla="*/ 1391830 h 1598177"/>
                <a:gd name="connsiteX10" fmla="*/ 125426 w 2342644"/>
                <a:gd name="connsiteY10" fmla="*/ 1387784 h 1598177"/>
                <a:gd name="connsiteX11" fmla="*/ 141610 w 2342644"/>
                <a:gd name="connsiteY11" fmla="*/ 1363508 h 1598177"/>
                <a:gd name="connsiteX12" fmla="*/ 153749 w 2342644"/>
                <a:gd name="connsiteY12" fmla="*/ 1355416 h 1598177"/>
                <a:gd name="connsiteX13" fmla="*/ 182071 w 2342644"/>
                <a:gd name="connsiteY13" fmla="*/ 1335186 h 1598177"/>
                <a:gd name="connsiteX14" fmla="*/ 190163 w 2342644"/>
                <a:gd name="connsiteY14" fmla="*/ 1323048 h 1598177"/>
                <a:gd name="connsiteX15" fmla="*/ 214439 w 2342644"/>
                <a:gd name="connsiteY15" fmla="*/ 1310910 h 1598177"/>
                <a:gd name="connsiteX16" fmla="*/ 222531 w 2342644"/>
                <a:gd name="connsiteY16" fmla="*/ 1298772 h 1598177"/>
                <a:gd name="connsiteX17" fmla="*/ 246807 w 2342644"/>
                <a:gd name="connsiteY17" fmla="*/ 1278542 h 1598177"/>
                <a:gd name="connsiteX18" fmla="*/ 254899 w 2342644"/>
                <a:gd name="connsiteY18" fmla="*/ 1266404 h 1598177"/>
                <a:gd name="connsiteX19" fmla="*/ 267037 w 2342644"/>
                <a:gd name="connsiteY19" fmla="*/ 1254266 h 1598177"/>
                <a:gd name="connsiteX20" fmla="*/ 275129 w 2342644"/>
                <a:gd name="connsiteY20" fmla="*/ 1238082 h 1598177"/>
                <a:gd name="connsiteX21" fmla="*/ 299405 w 2342644"/>
                <a:gd name="connsiteY21" fmla="*/ 1197622 h 1598177"/>
                <a:gd name="connsiteX22" fmla="*/ 307497 w 2342644"/>
                <a:gd name="connsiteY22" fmla="*/ 1165253 h 1598177"/>
                <a:gd name="connsiteX23" fmla="*/ 323681 w 2342644"/>
                <a:gd name="connsiteY23" fmla="*/ 1128839 h 1598177"/>
                <a:gd name="connsiteX24" fmla="*/ 335819 w 2342644"/>
                <a:gd name="connsiteY24" fmla="*/ 1104563 h 1598177"/>
                <a:gd name="connsiteX25" fmla="*/ 343911 w 2342644"/>
                <a:gd name="connsiteY25" fmla="*/ 1064103 h 1598177"/>
                <a:gd name="connsiteX26" fmla="*/ 360095 w 2342644"/>
                <a:gd name="connsiteY26" fmla="*/ 1039827 h 1598177"/>
                <a:gd name="connsiteX27" fmla="*/ 372233 w 2342644"/>
                <a:gd name="connsiteY27" fmla="*/ 1035781 h 1598177"/>
                <a:gd name="connsiteX28" fmla="*/ 384372 w 2342644"/>
                <a:gd name="connsiteY28" fmla="*/ 1039827 h 1598177"/>
                <a:gd name="connsiteX29" fmla="*/ 408648 w 2342644"/>
                <a:gd name="connsiteY29" fmla="*/ 1060057 h 1598177"/>
                <a:gd name="connsiteX30" fmla="*/ 432924 w 2342644"/>
                <a:gd name="connsiteY30" fmla="*/ 1068149 h 1598177"/>
                <a:gd name="connsiteX31" fmla="*/ 445062 w 2342644"/>
                <a:gd name="connsiteY31" fmla="*/ 1072195 h 1598177"/>
                <a:gd name="connsiteX32" fmla="*/ 457200 w 2342644"/>
                <a:gd name="connsiteY32" fmla="*/ 1080287 h 1598177"/>
                <a:gd name="connsiteX33" fmla="*/ 477430 w 2342644"/>
                <a:gd name="connsiteY33" fmla="*/ 1076241 h 1598177"/>
                <a:gd name="connsiteX34" fmla="*/ 501706 w 2342644"/>
                <a:gd name="connsiteY34" fmla="*/ 1051965 h 1598177"/>
                <a:gd name="connsiteX35" fmla="*/ 509798 w 2342644"/>
                <a:gd name="connsiteY35" fmla="*/ 1039827 h 1598177"/>
                <a:gd name="connsiteX36" fmla="*/ 530028 w 2342644"/>
                <a:gd name="connsiteY36" fmla="*/ 1011505 h 1598177"/>
                <a:gd name="connsiteX37" fmla="*/ 538120 w 2342644"/>
                <a:gd name="connsiteY37" fmla="*/ 987229 h 1598177"/>
                <a:gd name="connsiteX38" fmla="*/ 546212 w 2342644"/>
                <a:gd name="connsiteY38" fmla="*/ 975091 h 1598177"/>
                <a:gd name="connsiteX39" fmla="*/ 554304 w 2342644"/>
                <a:gd name="connsiteY39" fmla="*/ 958906 h 1598177"/>
                <a:gd name="connsiteX40" fmla="*/ 566442 w 2342644"/>
                <a:gd name="connsiteY40" fmla="*/ 946768 h 1598177"/>
                <a:gd name="connsiteX41" fmla="*/ 574534 w 2342644"/>
                <a:gd name="connsiteY41" fmla="*/ 934630 h 1598177"/>
                <a:gd name="connsiteX42" fmla="*/ 598810 w 2342644"/>
                <a:gd name="connsiteY42" fmla="*/ 918446 h 1598177"/>
                <a:gd name="connsiteX43" fmla="*/ 623087 w 2342644"/>
                <a:gd name="connsiteY43" fmla="*/ 922492 h 1598177"/>
                <a:gd name="connsiteX44" fmla="*/ 635225 w 2342644"/>
                <a:gd name="connsiteY44" fmla="*/ 926538 h 1598177"/>
                <a:gd name="connsiteX45" fmla="*/ 659501 w 2342644"/>
                <a:gd name="connsiteY45" fmla="*/ 922492 h 1598177"/>
                <a:gd name="connsiteX46" fmla="*/ 679731 w 2342644"/>
                <a:gd name="connsiteY46" fmla="*/ 918446 h 1598177"/>
                <a:gd name="connsiteX47" fmla="*/ 691869 w 2342644"/>
                <a:gd name="connsiteY47" fmla="*/ 914400 h 1598177"/>
                <a:gd name="connsiteX48" fmla="*/ 708053 w 2342644"/>
                <a:gd name="connsiteY48" fmla="*/ 910354 h 1598177"/>
                <a:gd name="connsiteX49" fmla="*/ 736375 w 2342644"/>
                <a:gd name="connsiteY49" fmla="*/ 902262 h 1598177"/>
                <a:gd name="connsiteX50" fmla="*/ 760651 w 2342644"/>
                <a:gd name="connsiteY50" fmla="*/ 886078 h 1598177"/>
                <a:gd name="connsiteX51" fmla="*/ 788973 w 2342644"/>
                <a:gd name="connsiteY51" fmla="*/ 865848 h 1598177"/>
                <a:gd name="connsiteX52" fmla="*/ 801111 w 2342644"/>
                <a:gd name="connsiteY52" fmla="*/ 861802 h 1598177"/>
                <a:gd name="connsiteX53" fmla="*/ 837525 w 2342644"/>
                <a:gd name="connsiteY53" fmla="*/ 841572 h 1598177"/>
                <a:gd name="connsiteX54" fmla="*/ 845618 w 2342644"/>
                <a:gd name="connsiteY54" fmla="*/ 833480 h 1598177"/>
                <a:gd name="connsiteX55" fmla="*/ 930584 w 2342644"/>
                <a:gd name="connsiteY55" fmla="*/ 825388 h 1598177"/>
                <a:gd name="connsiteX56" fmla="*/ 938676 w 2342644"/>
                <a:gd name="connsiteY56" fmla="*/ 813250 h 1598177"/>
                <a:gd name="connsiteX57" fmla="*/ 942722 w 2342644"/>
                <a:gd name="connsiteY57" fmla="*/ 801112 h 1598177"/>
                <a:gd name="connsiteX58" fmla="*/ 983182 w 2342644"/>
                <a:gd name="connsiteY58" fmla="*/ 784928 h 1598177"/>
                <a:gd name="connsiteX59" fmla="*/ 1007458 w 2342644"/>
                <a:gd name="connsiteY59" fmla="*/ 776836 h 1598177"/>
                <a:gd name="connsiteX60" fmla="*/ 1019596 w 2342644"/>
                <a:gd name="connsiteY60" fmla="*/ 772790 h 1598177"/>
                <a:gd name="connsiteX61" fmla="*/ 1047918 w 2342644"/>
                <a:gd name="connsiteY61" fmla="*/ 752560 h 1598177"/>
                <a:gd name="connsiteX62" fmla="*/ 1072195 w 2342644"/>
                <a:gd name="connsiteY62" fmla="*/ 744468 h 1598177"/>
                <a:gd name="connsiteX63" fmla="*/ 1080287 w 2342644"/>
                <a:gd name="connsiteY63" fmla="*/ 732329 h 1598177"/>
                <a:gd name="connsiteX64" fmla="*/ 1104563 w 2342644"/>
                <a:gd name="connsiteY64" fmla="*/ 724237 h 1598177"/>
                <a:gd name="connsiteX65" fmla="*/ 1140977 w 2342644"/>
                <a:gd name="connsiteY65" fmla="*/ 716145 h 1598177"/>
                <a:gd name="connsiteX66" fmla="*/ 1153115 w 2342644"/>
                <a:gd name="connsiteY66" fmla="*/ 712099 h 1598177"/>
                <a:gd name="connsiteX67" fmla="*/ 1193575 w 2342644"/>
                <a:gd name="connsiteY67" fmla="*/ 708053 h 1598177"/>
                <a:gd name="connsiteX68" fmla="*/ 1213805 w 2342644"/>
                <a:gd name="connsiteY68" fmla="*/ 691869 h 1598177"/>
                <a:gd name="connsiteX69" fmla="*/ 1238081 w 2342644"/>
                <a:gd name="connsiteY69" fmla="*/ 631179 h 1598177"/>
                <a:gd name="connsiteX70" fmla="*/ 1246173 w 2342644"/>
                <a:gd name="connsiteY70" fmla="*/ 614995 h 1598177"/>
                <a:gd name="connsiteX71" fmla="*/ 1254265 w 2342644"/>
                <a:gd name="connsiteY71" fmla="*/ 287268 h 1598177"/>
                <a:gd name="connsiteX72" fmla="*/ 1262357 w 2342644"/>
                <a:gd name="connsiteY72" fmla="*/ 258945 h 1598177"/>
                <a:gd name="connsiteX73" fmla="*/ 1270449 w 2342644"/>
                <a:gd name="connsiteY73" fmla="*/ 246807 h 1598177"/>
                <a:gd name="connsiteX74" fmla="*/ 1278541 w 2342644"/>
                <a:gd name="connsiteY74" fmla="*/ 218485 h 1598177"/>
                <a:gd name="connsiteX75" fmla="*/ 1282587 w 2342644"/>
                <a:gd name="connsiteY75" fmla="*/ 206347 h 1598177"/>
                <a:gd name="connsiteX76" fmla="*/ 1298772 w 2342644"/>
                <a:gd name="connsiteY76" fmla="*/ 182071 h 1598177"/>
                <a:gd name="connsiteX77" fmla="*/ 1306864 w 2342644"/>
                <a:gd name="connsiteY77" fmla="*/ 141611 h 1598177"/>
                <a:gd name="connsiteX78" fmla="*/ 1314956 w 2342644"/>
                <a:gd name="connsiteY78" fmla="*/ 117335 h 1598177"/>
                <a:gd name="connsiteX79" fmla="*/ 1319002 w 2342644"/>
                <a:gd name="connsiteY79" fmla="*/ 101151 h 1598177"/>
                <a:gd name="connsiteX80" fmla="*/ 1327094 w 2342644"/>
                <a:gd name="connsiteY80" fmla="*/ 76875 h 1598177"/>
                <a:gd name="connsiteX81" fmla="*/ 1331140 w 2342644"/>
                <a:gd name="connsiteY81" fmla="*/ 60691 h 1598177"/>
                <a:gd name="connsiteX82" fmla="*/ 1343278 w 2342644"/>
                <a:gd name="connsiteY82" fmla="*/ 24276 h 1598177"/>
                <a:gd name="connsiteX83" fmla="*/ 1347324 w 2342644"/>
                <a:gd name="connsiteY83" fmla="*/ 12138 h 1598177"/>
                <a:gd name="connsiteX84" fmla="*/ 1351370 w 2342644"/>
                <a:gd name="connsiteY84" fmla="*/ 0 h 1598177"/>
                <a:gd name="connsiteX85" fmla="*/ 1355416 w 2342644"/>
                <a:gd name="connsiteY85" fmla="*/ 20230 h 1598177"/>
                <a:gd name="connsiteX86" fmla="*/ 1359462 w 2342644"/>
                <a:gd name="connsiteY86" fmla="*/ 52599 h 1598177"/>
                <a:gd name="connsiteX87" fmla="*/ 1363508 w 2342644"/>
                <a:gd name="connsiteY87" fmla="*/ 64737 h 1598177"/>
                <a:gd name="connsiteX88" fmla="*/ 1367554 w 2342644"/>
                <a:gd name="connsiteY88" fmla="*/ 84967 h 1598177"/>
                <a:gd name="connsiteX89" fmla="*/ 1371600 w 2342644"/>
                <a:gd name="connsiteY89" fmla="*/ 271083 h 1598177"/>
                <a:gd name="connsiteX90" fmla="*/ 1379692 w 2342644"/>
                <a:gd name="connsiteY90" fmla="*/ 327728 h 1598177"/>
                <a:gd name="connsiteX91" fmla="*/ 1383738 w 2342644"/>
                <a:gd name="connsiteY91" fmla="*/ 360096 h 1598177"/>
                <a:gd name="connsiteX92" fmla="*/ 1391830 w 2342644"/>
                <a:gd name="connsiteY92" fmla="*/ 428878 h 1598177"/>
                <a:gd name="connsiteX93" fmla="*/ 1395876 w 2342644"/>
                <a:gd name="connsiteY93" fmla="*/ 441016 h 1598177"/>
                <a:gd name="connsiteX94" fmla="*/ 1399922 w 2342644"/>
                <a:gd name="connsiteY94" fmla="*/ 469338 h 1598177"/>
                <a:gd name="connsiteX95" fmla="*/ 1403968 w 2342644"/>
                <a:gd name="connsiteY95" fmla="*/ 505753 h 1598177"/>
                <a:gd name="connsiteX96" fmla="*/ 1412060 w 2342644"/>
                <a:gd name="connsiteY96" fmla="*/ 530029 h 1598177"/>
                <a:gd name="connsiteX97" fmla="*/ 1416106 w 2342644"/>
                <a:gd name="connsiteY97" fmla="*/ 550259 h 1598177"/>
                <a:gd name="connsiteX98" fmla="*/ 1428244 w 2342644"/>
                <a:gd name="connsiteY98" fmla="*/ 590719 h 1598177"/>
                <a:gd name="connsiteX99" fmla="*/ 1452520 w 2342644"/>
                <a:gd name="connsiteY99" fmla="*/ 610949 h 1598177"/>
                <a:gd name="connsiteX100" fmla="*/ 1464658 w 2342644"/>
                <a:gd name="connsiteY100" fmla="*/ 623087 h 1598177"/>
                <a:gd name="connsiteX101" fmla="*/ 1492980 w 2342644"/>
                <a:gd name="connsiteY101" fmla="*/ 639271 h 1598177"/>
                <a:gd name="connsiteX102" fmla="*/ 1553671 w 2342644"/>
                <a:gd name="connsiteY102" fmla="*/ 651409 h 1598177"/>
                <a:gd name="connsiteX103" fmla="*/ 1573901 w 2342644"/>
                <a:gd name="connsiteY103" fmla="*/ 667593 h 1598177"/>
                <a:gd name="connsiteX104" fmla="*/ 1590085 w 2342644"/>
                <a:gd name="connsiteY104" fmla="*/ 679731 h 1598177"/>
                <a:gd name="connsiteX105" fmla="*/ 1634591 w 2342644"/>
                <a:gd name="connsiteY105" fmla="*/ 732329 h 1598177"/>
                <a:gd name="connsiteX106" fmla="*/ 1666959 w 2342644"/>
                <a:gd name="connsiteY106" fmla="*/ 756606 h 1598177"/>
                <a:gd name="connsiteX107" fmla="*/ 1691235 w 2342644"/>
                <a:gd name="connsiteY107" fmla="*/ 768744 h 1598177"/>
                <a:gd name="connsiteX108" fmla="*/ 1707419 w 2342644"/>
                <a:gd name="connsiteY108" fmla="*/ 764698 h 1598177"/>
                <a:gd name="connsiteX109" fmla="*/ 1739787 w 2342644"/>
                <a:gd name="connsiteY109" fmla="*/ 736376 h 1598177"/>
                <a:gd name="connsiteX110" fmla="*/ 1747879 w 2342644"/>
                <a:gd name="connsiteY110" fmla="*/ 724237 h 1598177"/>
                <a:gd name="connsiteX111" fmla="*/ 1788340 w 2342644"/>
                <a:gd name="connsiteY111" fmla="*/ 695915 h 1598177"/>
                <a:gd name="connsiteX112" fmla="*/ 1800478 w 2342644"/>
                <a:gd name="connsiteY112" fmla="*/ 687823 h 1598177"/>
                <a:gd name="connsiteX113" fmla="*/ 1824754 w 2342644"/>
                <a:gd name="connsiteY113" fmla="*/ 679731 h 1598177"/>
                <a:gd name="connsiteX114" fmla="*/ 1840938 w 2342644"/>
                <a:gd name="connsiteY114" fmla="*/ 671639 h 1598177"/>
                <a:gd name="connsiteX115" fmla="*/ 1869260 w 2342644"/>
                <a:gd name="connsiteY115" fmla="*/ 667593 h 1598177"/>
                <a:gd name="connsiteX116" fmla="*/ 1958272 w 2342644"/>
                <a:gd name="connsiteY116" fmla="*/ 663547 h 1598177"/>
                <a:gd name="connsiteX117" fmla="*/ 1998733 w 2342644"/>
                <a:gd name="connsiteY117" fmla="*/ 655455 h 1598177"/>
                <a:gd name="connsiteX118" fmla="*/ 2014917 w 2342644"/>
                <a:gd name="connsiteY118" fmla="*/ 651409 h 1598177"/>
                <a:gd name="connsiteX119" fmla="*/ 2059423 w 2342644"/>
                <a:gd name="connsiteY119" fmla="*/ 643317 h 1598177"/>
                <a:gd name="connsiteX120" fmla="*/ 2075607 w 2342644"/>
                <a:gd name="connsiteY120" fmla="*/ 639271 h 1598177"/>
                <a:gd name="connsiteX121" fmla="*/ 2152481 w 2342644"/>
                <a:gd name="connsiteY121" fmla="*/ 594765 h 1598177"/>
                <a:gd name="connsiteX122" fmla="*/ 2192941 w 2342644"/>
                <a:gd name="connsiteY122" fmla="*/ 550259 h 1598177"/>
                <a:gd name="connsiteX123" fmla="*/ 2217218 w 2342644"/>
                <a:gd name="connsiteY123" fmla="*/ 525983 h 1598177"/>
                <a:gd name="connsiteX124" fmla="*/ 2225310 w 2342644"/>
                <a:gd name="connsiteY124" fmla="*/ 509799 h 1598177"/>
                <a:gd name="connsiteX125" fmla="*/ 2241494 w 2342644"/>
                <a:gd name="connsiteY125" fmla="*/ 505753 h 1598177"/>
                <a:gd name="connsiteX126" fmla="*/ 2253632 w 2342644"/>
                <a:gd name="connsiteY126" fmla="*/ 501706 h 1598177"/>
                <a:gd name="connsiteX127" fmla="*/ 2290046 w 2342644"/>
                <a:gd name="connsiteY127" fmla="*/ 493614 h 1598177"/>
                <a:gd name="connsiteX128" fmla="*/ 2302184 w 2342644"/>
                <a:gd name="connsiteY128" fmla="*/ 489568 h 1598177"/>
                <a:gd name="connsiteX129" fmla="*/ 2342644 w 2342644"/>
                <a:gd name="connsiteY129" fmla="*/ 489568 h 159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342644" h="1598177">
                  <a:moveTo>
                    <a:pt x="0" y="1598177"/>
                  </a:moveTo>
                  <a:cubicBezTo>
                    <a:pt x="6642" y="1595520"/>
                    <a:pt x="26308" y="1589265"/>
                    <a:pt x="32368" y="1581993"/>
                  </a:cubicBezTo>
                  <a:cubicBezTo>
                    <a:pt x="36229" y="1577360"/>
                    <a:pt x="37468" y="1571046"/>
                    <a:pt x="40460" y="1565809"/>
                  </a:cubicBezTo>
                  <a:cubicBezTo>
                    <a:pt x="50192" y="1548778"/>
                    <a:pt x="48493" y="1557865"/>
                    <a:pt x="56644" y="1537487"/>
                  </a:cubicBezTo>
                  <a:cubicBezTo>
                    <a:pt x="59812" y="1529567"/>
                    <a:pt x="61568" y="1521131"/>
                    <a:pt x="64736" y="1513211"/>
                  </a:cubicBezTo>
                  <a:lnTo>
                    <a:pt x="72828" y="1492981"/>
                  </a:lnTo>
                  <a:cubicBezTo>
                    <a:pt x="76313" y="1472071"/>
                    <a:pt x="79043" y="1453022"/>
                    <a:pt x="84966" y="1432291"/>
                  </a:cubicBezTo>
                  <a:cubicBezTo>
                    <a:pt x="86961" y="1425307"/>
                    <a:pt x="88837" y="1417970"/>
                    <a:pt x="93058" y="1412060"/>
                  </a:cubicBezTo>
                  <a:cubicBezTo>
                    <a:pt x="95884" y="1408103"/>
                    <a:pt x="101150" y="1406665"/>
                    <a:pt x="105196" y="1403968"/>
                  </a:cubicBezTo>
                  <a:cubicBezTo>
                    <a:pt x="107893" y="1399922"/>
                    <a:pt x="109491" y="1394868"/>
                    <a:pt x="113288" y="1391830"/>
                  </a:cubicBezTo>
                  <a:cubicBezTo>
                    <a:pt x="116618" y="1389166"/>
                    <a:pt x="122410" y="1390800"/>
                    <a:pt x="125426" y="1387784"/>
                  </a:cubicBezTo>
                  <a:cubicBezTo>
                    <a:pt x="132303" y="1380907"/>
                    <a:pt x="133518" y="1368902"/>
                    <a:pt x="141610" y="1363508"/>
                  </a:cubicBezTo>
                  <a:cubicBezTo>
                    <a:pt x="145656" y="1360811"/>
                    <a:pt x="149792" y="1358242"/>
                    <a:pt x="153749" y="1355416"/>
                  </a:cubicBezTo>
                  <a:cubicBezTo>
                    <a:pt x="188897" y="1330311"/>
                    <a:pt x="153452" y="1354265"/>
                    <a:pt x="182071" y="1335186"/>
                  </a:cubicBezTo>
                  <a:cubicBezTo>
                    <a:pt x="184768" y="1331140"/>
                    <a:pt x="186725" y="1326486"/>
                    <a:pt x="190163" y="1323048"/>
                  </a:cubicBezTo>
                  <a:cubicBezTo>
                    <a:pt x="198006" y="1315205"/>
                    <a:pt x="204567" y="1314201"/>
                    <a:pt x="214439" y="1310910"/>
                  </a:cubicBezTo>
                  <a:cubicBezTo>
                    <a:pt x="217136" y="1306864"/>
                    <a:pt x="219093" y="1302210"/>
                    <a:pt x="222531" y="1298772"/>
                  </a:cubicBezTo>
                  <a:cubicBezTo>
                    <a:pt x="254357" y="1266946"/>
                    <a:pt x="213666" y="1318312"/>
                    <a:pt x="246807" y="1278542"/>
                  </a:cubicBezTo>
                  <a:cubicBezTo>
                    <a:pt x="249920" y="1274806"/>
                    <a:pt x="251786" y="1270140"/>
                    <a:pt x="254899" y="1266404"/>
                  </a:cubicBezTo>
                  <a:cubicBezTo>
                    <a:pt x="258562" y="1262008"/>
                    <a:pt x="263711" y="1258922"/>
                    <a:pt x="267037" y="1254266"/>
                  </a:cubicBezTo>
                  <a:cubicBezTo>
                    <a:pt x="270543" y="1249358"/>
                    <a:pt x="272137" y="1243319"/>
                    <a:pt x="275129" y="1238082"/>
                  </a:cubicBezTo>
                  <a:cubicBezTo>
                    <a:pt x="282932" y="1224426"/>
                    <a:pt x="294432" y="1212543"/>
                    <a:pt x="299405" y="1197622"/>
                  </a:cubicBezTo>
                  <a:cubicBezTo>
                    <a:pt x="311684" y="1160782"/>
                    <a:pt x="292846" y="1218973"/>
                    <a:pt x="307497" y="1165253"/>
                  </a:cubicBezTo>
                  <a:cubicBezTo>
                    <a:pt x="320023" y="1119324"/>
                    <a:pt x="309206" y="1157788"/>
                    <a:pt x="323681" y="1128839"/>
                  </a:cubicBezTo>
                  <a:cubicBezTo>
                    <a:pt x="340432" y="1095337"/>
                    <a:pt x="312628" y="1139349"/>
                    <a:pt x="335819" y="1104563"/>
                  </a:cubicBezTo>
                  <a:cubicBezTo>
                    <a:pt x="336824" y="1097527"/>
                    <a:pt x="338479" y="1073881"/>
                    <a:pt x="343911" y="1064103"/>
                  </a:cubicBezTo>
                  <a:cubicBezTo>
                    <a:pt x="348634" y="1055601"/>
                    <a:pt x="350869" y="1042902"/>
                    <a:pt x="360095" y="1039827"/>
                  </a:cubicBezTo>
                  <a:lnTo>
                    <a:pt x="372233" y="1035781"/>
                  </a:lnTo>
                  <a:cubicBezTo>
                    <a:pt x="376279" y="1037130"/>
                    <a:pt x="380823" y="1037461"/>
                    <a:pt x="384372" y="1039827"/>
                  </a:cubicBezTo>
                  <a:cubicBezTo>
                    <a:pt x="403431" y="1052532"/>
                    <a:pt x="388790" y="1051231"/>
                    <a:pt x="408648" y="1060057"/>
                  </a:cubicBezTo>
                  <a:cubicBezTo>
                    <a:pt x="416443" y="1063521"/>
                    <a:pt x="424832" y="1065452"/>
                    <a:pt x="432924" y="1068149"/>
                  </a:cubicBezTo>
                  <a:cubicBezTo>
                    <a:pt x="436970" y="1069498"/>
                    <a:pt x="441513" y="1069829"/>
                    <a:pt x="445062" y="1072195"/>
                  </a:cubicBezTo>
                  <a:lnTo>
                    <a:pt x="457200" y="1080287"/>
                  </a:lnTo>
                  <a:cubicBezTo>
                    <a:pt x="463943" y="1078938"/>
                    <a:pt x="470991" y="1078656"/>
                    <a:pt x="477430" y="1076241"/>
                  </a:cubicBezTo>
                  <a:cubicBezTo>
                    <a:pt x="489422" y="1071744"/>
                    <a:pt x="494633" y="1061867"/>
                    <a:pt x="501706" y="1051965"/>
                  </a:cubicBezTo>
                  <a:cubicBezTo>
                    <a:pt x="504532" y="1048008"/>
                    <a:pt x="506972" y="1043784"/>
                    <a:pt x="509798" y="1039827"/>
                  </a:cubicBezTo>
                  <a:cubicBezTo>
                    <a:pt x="511556" y="1037366"/>
                    <a:pt x="527784" y="1016553"/>
                    <a:pt x="530028" y="1011505"/>
                  </a:cubicBezTo>
                  <a:cubicBezTo>
                    <a:pt x="533492" y="1003710"/>
                    <a:pt x="533389" y="994326"/>
                    <a:pt x="538120" y="987229"/>
                  </a:cubicBezTo>
                  <a:cubicBezTo>
                    <a:pt x="540817" y="983183"/>
                    <a:pt x="543799" y="979313"/>
                    <a:pt x="546212" y="975091"/>
                  </a:cubicBezTo>
                  <a:cubicBezTo>
                    <a:pt x="549204" y="969854"/>
                    <a:pt x="550798" y="963814"/>
                    <a:pt x="554304" y="958906"/>
                  </a:cubicBezTo>
                  <a:cubicBezTo>
                    <a:pt x="557630" y="954250"/>
                    <a:pt x="562779" y="951164"/>
                    <a:pt x="566442" y="946768"/>
                  </a:cubicBezTo>
                  <a:cubicBezTo>
                    <a:pt x="569555" y="943032"/>
                    <a:pt x="570874" y="937832"/>
                    <a:pt x="574534" y="934630"/>
                  </a:cubicBezTo>
                  <a:cubicBezTo>
                    <a:pt x="581853" y="928226"/>
                    <a:pt x="598810" y="918446"/>
                    <a:pt x="598810" y="918446"/>
                  </a:cubicBezTo>
                  <a:cubicBezTo>
                    <a:pt x="606902" y="919795"/>
                    <a:pt x="615078" y="920712"/>
                    <a:pt x="623087" y="922492"/>
                  </a:cubicBezTo>
                  <a:cubicBezTo>
                    <a:pt x="627250" y="923417"/>
                    <a:pt x="630960" y="926538"/>
                    <a:pt x="635225" y="926538"/>
                  </a:cubicBezTo>
                  <a:cubicBezTo>
                    <a:pt x="643429" y="926538"/>
                    <a:pt x="651430" y="923960"/>
                    <a:pt x="659501" y="922492"/>
                  </a:cubicBezTo>
                  <a:cubicBezTo>
                    <a:pt x="666267" y="921262"/>
                    <a:pt x="673059" y="920114"/>
                    <a:pt x="679731" y="918446"/>
                  </a:cubicBezTo>
                  <a:cubicBezTo>
                    <a:pt x="683869" y="917412"/>
                    <a:pt x="687768" y="915572"/>
                    <a:pt x="691869" y="914400"/>
                  </a:cubicBezTo>
                  <a:cubicBezTo>
                    <a:pt x="697216" y="912872"/>
                    <a:pt x="702706" y="911882"/>
                    <a:pt x="708053" y="910354"/>
                  </a:cubicBezTo>
                  <a:cubicBezTo>
                    <a:pt x="748684" y="898745"/>
                    <a:pt x="685781" y="914910"/>
                    <a:pt x="736375" y="902262"/>
                  </a:cubicBezTo>
                  <a:cubicBezTo>
                    <a:pt x="744467" y="896867"/>
                    <a:pt x="752871" y="891913"/>
                    <a:pt x="760651" y="886078"/>
                  </a:cubicBezTo>
                  <a:cubicBezTo>
                    <a:pt x="764316" y="883329"/>
                    <a:pt x="783057" y="868806"/>
                    <a:pt x="788973" y="865848"/>
                  </a:cubicBezTo>
                  <a:cubicBezTo>
                    <a:pt x="792788" y="863941"/>
                    <a:pt x="797383" y="863873"/>
                    <a:pt x="801111" y="861802"/>
                  </a:cubicBezTo>
                  <a:cubicBezTo>
                    <a:pt x="842848" y="838615"/>
                    <a:pt x="810060" y="850727"/>
                    <a:pt x="837525" y="841572"/>
                  </a:cubicBezTo>
                  <a:cubicBezTo>
                    <a:pt x="840223" y="838875"/>
                    <a:pt x="841845" y="834046"/>
                    <a:pt x="845618" y="833480"/>
                  </a:cubicBezTo>
                  <a:cubicBezTo>
                    <a:pt x="962414" y="815961"/>
                    <a:pt x="888415" y="839444"/>
                    <a:pt x="930584" y="825388"/>
                  </a:cubicBezTo>
                  <a:cubicBezTo>
                    <a:pt x="933281" y="821342"/>
                    <a:pt x="936501" y="817599"/>
                    <a:pt x="938676" y="813250"/>
                  </a:cubicBezTo>
                  <a:cubicBezTo>
                    <a:pt x="940583" y="809435"/>
                    <a:pt x="939706" y="804128"/>
                    <a:pt x="942722" y="801112"/>
                  </a:cubicBezTo>
                  <a:cubicBezTo>
                    <a:pt x="948675" y="795159"/>
                    <a:pt x="978442" y="786508"/>
                    <a:pt x="983182" y="784928"/>
                  </a:cubicBezTo>
                  <a:lnTo>
                    <a:pt x="1007458" y="776836"/>
                  </a:lnTo>
                  <a:lnTo>
                    <a:pt x="1019596" y="772790"/>
                  </a:lnTo>
                  <a:cubicBezTo>
                    <a:pt x="1032630" y="759756"/>
                    <a:pt x="1030167" y="759660"/>
                    <a:pt x="1047918" y="752560"/>
                  </a:cubicBezTo>
                  <a:cubicBezTo>
                    <a:pt x="1055838" y="749392"/>
                    <a:pt x="1072195" y="744468"/>
                    <a:pt x="1072195" y="744468"/>
                  </a:cubicBezTo>
                  <a:cubicBezTo>
                    <a:pt x="1074892" y="740422"/>
                    <a:pt x="1076163" y="734906"/>
                    <a:pt x="1080287" y="732329"/>
                  </a:cubicBezTo>
                  <a:cubicBezTo>
                    <a:pt x="1087520" y="727808"/>
                    <a:pt x="1096471" y="726934"/>
                    <a:pt x="1104563" y="724237"/>
                  </a:cubicBezTo>
                  <a:cubicBezTo>
                    <a:pt x="1131887" y="715129"/>
                    <a:pt x="1098253" y="725639"/>
                    <a:pt x="1140977" y="716145"/>
                  </a:cubicBezTo>
                  <a:cubicBezTo>
                    <a:pt x="1145140" y="715220"/>
                    <a:pt x="1148900" y="712748"/>
                    <a:pt x="1153115" y="712099"/>
                  </a:cubicBezTo>
                  <a:cubicBezTo>
                    <a:pt x="1166511" y="710038"/>
                    <a:pt x="1180088" y="709402"/>
                    <a:pt x="1193575" y="708053"/>
                  </a:cubicBezTo>
                  <a:cubicBezTo>
                    <a:pt x="1200318" y="702658"/>
                    <a:pt x="1208889" y="698969"/>
                    <a:pt x="1213805" y="691869"/>
                  </a:cubicBezTo>
                  <a:cubicBezTo>
                    <a:pt x="1227526" y="672050"/>
                    <a:pt x="1229595" y="652394"/>
                    <a:pt x="1238081" y="631179"/>
                  </a:cubicBezTo>
                  <a:cubicBezTo>
                    <a:pt x="1240321" y="625579"/>
                    <a:pt x="1243476" y="620390"/>
                    <a:pt x="1246173" y="614995"/>
                  </a:cubicBezTo>
                  <a:cubicBezTo>
                    <a:pt x="1270608" y="492821"/>
                    <a:pt x="1245874" y="622914"/>
                    <a:pt x="1254265" y="287268"/>
                  </a:cubicBezTo>
                  <a:cubicBezTo>
                    <a:pt x="1254333" y="284538"/>
                    <a:pt x="1260396" y="262866"/>
                    <a:pt x="1262357" y="258945"/>
                  </a:cubicBezTo>
                  <a:cubicBezTo>
                    <a:pt x="1264532" y="254596"/>
                    <a:pt x="1268274" y="251156"/>
                    <a:pt x="1270449" y="246807"/>
                  </a:cubicBezTo>
                  <a:cubicBezTo>
                    <a:pt x="1273683" y="240340"/>
                    <a:pt x="1276813" y="224535"/>
                    <a:pt x="1278541" y="218485"/>
                  </a:cubicBezTo>
                  <a:cubicBezTo>
                    <a:pt x="1279713" y="214384"/>
                    <a:pt x="1280516" y="210075"/>
                    <a:pt x="1282587" y="206347"/>
                  </a:cubicBezTo>
                  <a:cubicBezTo>
                    <a:pt x="1287310" y="197845"/>
                    <a:pt x="1298772" y="182071"/>
                    <a:pt x="1298772" y="182071"/>
                  </a:cubicBezTo>
                  <a:cubicBezTo>
                    <a:pt x="1301506" y="165666"/>
                    <a:pt x="1302337" y="156700"/>
                    <a:pt x="1306864" y="141611"/>
                  </a:cubicBezTo>
                  <a:cubicBezTo>
                    <a:pt x="1309315" y="133441"/>
                    <a:pt x="1312887" y="125610"/>
                    <a:pt x="1314956" y="117335"/>
                  </a:cubicBezTo>
                  <a:cubicBezTo>
                    <a:pt x="1316305" y="111940"/>
                    <a:pt x="1317404" y="106477"/>
                    <a:pt x="1319002" y="101151"/>
                  </a:cubicBezTo>
                  <a:cubicBezTo>
                    <a:pt x="1321453" y="92981"/>
                    <a:pt x="1325025" y="85150"/>
                    <a:pt x="1327094" y="76875"/>
                  </a:cubicBezTo>
                  <a:cubicBezTo>
                    <a:pt x="1328443" y="71480"/>
                    <a:pt x="1329542" y="66017"/>
                    <a:pt x="1331140" y="60691"/>
                  </a:cubicBezTo>
                  <a:cubicBezTo>
                    <a:pt x="1331143" y="60679"/>
                    <a:pt x="1341253" y="30351"/>
                    <a:pt x="1343278" y="24276"/>
                  </a:cubicBezTo>
                  <a:lnTo>
                    <a:pt x="1347324" y="12138"/>
                  </a:lnTo>
                  <a:lnTo>
                    <a:pt x="1351370" y="0"/>
                  </a:lnTo>
                  <a:cubicBezTo>
                    <a:pt x="1352719" y="6743"/>
                    <a:pt x="1354370" y="13433"/>
                    <a:pt x="1355416" y="20230"/>
                  </a:cubicBezTo>
                  <a:cubicBezTo>
                    <a:pt x="1357069" y="30977"/>
                    <a:pt x="1357517" y="41901"/>
                    <a:pt x="1359462" y="52599"/>
                  </a:cubicBezTo>
                  <a:cubicBezTo>
                    <a:pt x="1360225" y="56795"/>
                    <a:pt x="1362474" y="60599"/>
                    <a:pt x="1363508" y="64737"/>
                  </a:cubicBezTo>
                  <a:cubicBezTo>
                    <a:pt x="1365176" y="71409"/>
                    <a:pt x="1366205" y="78224"/>
                    <a:pt x="1367554" y="84967"/>
                  </a:cubicBezTo>
                  <a:cubicBezTo>
                    <a:pt x="1368903" y="147006"/>
                    <a:pt x="1369345" y="209071"/>
                    <a:pt x="1371600" y="271083"/>
                  </a:cubicBezTo>
                  <a:cubicBezTo>
                    <a:pt x="1372989" y="309286"/>
                    <a:pt x="1375174" y="298364"/>
                    <a:pt x="1379692" y="327728"/>
                  </a:cubicBezTo>
                  <a:cubicBezTo>
                    <a:pt x="1381345" y="338475"/>
                    <a:pt x="1382600" y="349282"/>
                    <a:pt x="1383738" y="360096"/>
                  </a:cubicBezTo>
                  <a:cubicBezTo>
                    <a:pt x="1386425" y="385624"/>
                    <a:pt x="1386492" y="404859"/>
                    <a:pt x="1391830" y="428878"/>
                  </a:cubicBezTo>
                  <a:cubicBezTo>
                    <a:pt x="1392755" y="433041"/>
                    <a:pt x="1394527" y="436970"/>
                    <a:pt x="1395876" y="441016"/>
                  </a:cubicBezTo>
                  <a:cubicBezTo>
                    <a:pt x="1397225" y="450457"/>
                    <a:pt x="1398739" y="459875"/>
                    <a:pt x="1399922" y="469338"/>
                  </a:cubicBezTo>
                  <a:cubicBezTo>
                    <a:pt x="1401437" y="481457"/>
                    <a:pt x="1401573" y="493777"/>
                    <a:pt x="1403968" y="505753"/>
                  </a:cubicBezTo>
                  <a:cubicBezTo>
                    <a:pt x="1405641" y="514117"/>
                    <a:pt x="1410387" y="521665"/>
                    <a:pt x="1412060" y="530029"/>
                  </a:cubicBezTo>
                  <a:cubicBezTo>
                    <a:pt x="1413409" y="536772"/>
                    <a:pt x="1414614" y="543546"/>
                    <a:pt x="1416106" y="550259"/>
                  </a:cubicBezTo>
                  <a:cubicBezTo>
                    <a:pt x="1417678" y="557332"/>
                    <a:pt x="1425362" y="587837"/>
                    <a:pt x="1428244" y="590719"/>
                  </a:cubicBezTo>
                  <a:cubicBezTo>
                    <a:pt x="1463705" y="626180"/>
                    <a:pt x="1418722" y="582784"/>
                    <a:pt x="1452520" y="610949"/>
                  </a:cubicBezTo>
                  <a:cubicBezTo>
                    <a:pt x="1456916" y="614612"/>
                    <a:pt x="1460262" y="619424"/>
                    <a:pt x="1464658" y="623087"/>
                  </a:cubicBezTo>
                  <a:cubicBezTo>
                    <a:pt x="1472097" y="629286"/>
                    <a:pt x="1484500" y="635502"/>
                    <a:pt x="1492980" y="639271"/>
                  </a:cubicBezTo>
                  <a:cubicBezTo>
                    <a:pt x="1521561" y="651974"/>
                    <a:pt x="1513885" y="647431"/>
                    <a:pt x="1553671" y="651409"/>
                  </a:cubicBezTo>
                  <a:cubicBezTo>
                    <a:pt x="1577301" y="659286"/>
                    <a:pt x="1555600" y="649292"/>
                    <a:pt x="1573901" y="667593"/>
                  </a:cubicBezTo>
                  <a:cubicBezTo>
                    <a:pt x="1578669" y="672361"/>
                    <a:pt x="1584690" y="675685"/>
                    <a:pt x="1590085" y="679731"/>
                  </a:cubicBezTo>
                  <a:cubicBezTo>
                    <a:pt x="1600163" y="709964"/>
                    <a:pt x="1591115" y="688852"/>
                    <a:pt x="1634591" y="732329"/>
                  </a:cubicBezTo>
                  <a:cubicBezTo>
                    <a:pt x="1649564" y="747302"/>
                    <a:pt x="1639497" y="738298"/>
                    <a:pt x="1666959" y="756606"/>
                  </a:cubicBezTo>
                  <a:cubicBezTo>
                    <a:pt x="1682646" y="767064"/>
                    <a:pt x="1674484" y="763160"/>
                    <a:pt x="1691235" y="768744"/>
                  </a:cubicBezTo>
                  <a:cubicBezTo>
                    <a:pt x="1696630" y="767395"/>
                    <a:pt x="1702445" y="767185"/>
                    <a:pt x="1707419" y="764698"/>
                  </a:cubicBezTo>
                  <a:cubicBezTo>
                    <a:pt x="1716718" y="760048"/>
                    <a:pt x="1733529" y="743677"/>
                    <a:pt x="1739787" y="736376"/>
                  </a:cubicBezTo>
                  <a:cubicBezTo>
                    <a:pt x="1742952" y="732684"/>
                    <a:pt x="1744440" y="727676"/>
                    <a:pt x="1747879" y="724237"/>
                  </a:cubicBezTo>
                  <a:cubicBezTo>
                    <a:pt x="1753867" y="718249"/>
                    <a:pt x="1784379" y="698555"/>
                    <a:pt x="1788340" y="695915"/>
                  </a:cubicBezTo>
                  <a:cubicBezTo>
                    <a:pt x="1792386" y="693218"/>
                    <a:pt x="1795865" y="689361"/>
                    <a:pt x="1800478" y="687823"/>
                  </a:cubicBezTo>
                  <a:cubicBezTo>
                    <a:pt x="1808570" y="685126"/>
                    <a:pt x="1816834" y="682899"/>
                    <a:pt x="1824754" y="679731"/>
                  </a:cubicBezTo>
                  <a:cubicBezTo>
                    <a:pt x="1830354" y="677491"/>
                    <a:pt x="1835119" y="673226"/>
                    <a:pt x="1840938" y="671639"/>
                  </a:cubicBezTo>
                  <a:cubicBezTo>
                    <a:pt x="1850138" y="669130"/>
                    <a:pt x="1859746" y="668249"/>
                    <a:pt x="1869260" y="667593"/>
                  </a:cubicBezTo>
                  <a:cubicBezTo>
                    <a:pt x="1898891" y="665549"/>
                    <a:pt x="1928601" y="664896"/>
                    <a:pt x="1958272" y="663547"/>
                  </a:cubicBezTo>
                  <a:cubicBezTo>
                    <a:pt x="1995863" y="654149"/>
                    <a:pt x="1949130" y="665375"/>
                    <a:pt x="1998733" y="655455"/>
                  </a:cubicBezTo>
                  <a:cubicBezTo>
                    <a:pt x="2004186" y="654364"/>
                    <a:pt x="2009464" y="652500"/>
                    <a:pt x="2014917" y="651409"/>
                  </a:cubicBezTo>
                  <a:cubicBezTo>
                    <a:pt x="2029703" y="648452"/>
                    <a:pt x="2044637" y="646274"/>
                    <a:pt x="2059423" y="643317"/>
                  </a:cubicBezTo>
                  <a:cubicBezTo>
                    <a:pt x="2064876" y="642226"/>
                    <a:pt x="2070496" y="641461"/>
                    <a:pt x="2075607" y="639271"/>
                  </a:cubicBezTo>
                  <a:cubicBezTo>
                    <a:pt x="2099937" y="628844"/>
                    <a:pt x="2131749" y="611610"/>
                    <a:pt x="2152481" y="594765"/>
                  </a:cubicBezTo>
                  <a:cubicBezTo>
                    <a:pt x="2194486" y="560636"/>
                    <a:pt x="2168290" y="577649"/>
                    <a:pt x="2192941" y="550259"/>
                  </a:cubicBezTo>
                  <a:cubicBezTo>
                    <a:pt x="2200597" y="541753"/>
                    <a:pt x="2217218" y="525983"/>
                    <a:pt x="2217218" y="525983"/>
                  </a:cubicBezTo>
                  <a:cubicBezTo>
                    <a:pt x="2219915" y="520588"/>
                    <a:pt x="2220677" y="513660"/>
                    <a:pt x="2225310" y="509799"/>
                  </a:cubicBezTo>
                  <a:cubicBezTo>
                    <a:pt x="2229582" y="506239"/>
                    <a:pt x="2236147" y="507281"/>
                    <a:pt x="2241494" y="505753"/>
                  </a:cubicBezTo>
                  <a:cubicBezTo>
                    <a:pt x="2245595" y="504581"/>
                    <a:pt x="2249494" y="502741"/>
                    <a:pt x="2253632" y="501706"/>
                  </a:cubicBezTo>
                  <a:cubicBezTo>
                    <a:pt x="2287034" y="493354"/>
                    <a:pt x="2260949" y="501928"/>
                    <a:pt x="2290046" y="493614"/>
                  </a:cubicBezTo>
                  <a:cubicBezTo>
                    <a:pt x="2294147" y="492442"/>
                    <a:pt x="2297932" y="489895"/>
                    <a:pt x="2302184" y="489568"/>
                  </a:cubicBezTo>
                  <a:cubicBezTo>
                    <a:pt x="2315631" y="488534"/>
                    <a:pt x="2329157" y="489568"/>
                    <a:pt x="2342644" y="48956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CB5E783-D944-4C75-8EBC-D9F3341C0177}"/>
                </a:ext>
              </a:extLst>
            </p:cNvPr>
            <p:cNvSpPr/>
            <p:nvPr/>
          </p:nvSpPr>
          <p:spPr>
            <a:xfrm>
              <a:off x="1112655" y="4689335"/>
              <a:ext cx="3613088" cy="1335185"/>
            </a:xfrm>
            <a:custGeom>
              <a:avLst/>
              <a:gdLst>
                <a:gd name="connsiteX0" fmla="*/ 0 w 2431657"/>
                <a:gd name="connsiteY0" fmla="*/ 1128839 h 1128839"/>
                <a:gd name="connsiteX1" fmla="*/ 250853 w 2431657"/>
                <a:gd name="connsiteY1" fmla="*/ 764698 h 1128839"/>
                <a:gd name="connsiteX2" fmla="*/ 550258 w 2431657"/>
                <a:gd name="connsiteY2" fmla="*/ 453154 h 1128839"/>
                <a:gd name="connsiteX3" fmla="*/ 1193575 w 2431657"/>
                <a:gd name="connsiteY3" fmla="*/ 194209 h 1128839"/>
                <a:gd name="connsiteX4" fmla="*/ 1727649 w 2431657"/>
                <a:gd name="connsiteY4" fmla="*/ 149703 h 1128839"/>
                <a:gd name="connsiteX5" fmla="*/ 2431657 w 2431657"/>
                <a:gd name="connsiteY5" fmla="*/ 0 h 1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1657" h="1128839">
                  <a:moveTo>
                    <a:pt x="0" y="1128839"/>
                  </a:moveTo>
                  <a:cubicBezTo>
                    <a:pt x="79571" y="1003075"/>
                    <a:pt x="159143" y="877312"/>
                    <a:pt x="250853" y="764698"/>
                  </a:cubicBezTo>
                  <a:cubicBezTo>
                    <a:pt x="342563" y="652084"/>
                    <a:pt x="393138" y="548235"/>
                    <a:pt x="550258" y="453154"/>
                  </a:cubicBezTo>
                  <a:cubicBezTo>
                    <a:pt x="707378" y="358073"/>
                    <a:pt x="997343" y="244784"/>
                    <a:pt x="1193575" y="194209"/>
                  </a:cubicBezTo>
                  <a:cubicBezTo>
                    <a:pt x="1389807" y="143634"/>
                    <a:pt x="1521302" y="182071"/>
                    <a:pt x="1727649" y="149703"/>
                  </a:cubicBezTo>
                  <a:cubicBezTo>
                    <a:pt x="1933996" y="117335"/>
                    <a:pt x="2290721" y="18207"/>
                    <a:pt x="2431657" y="0"/>
                  </a:cubicBezTo>
                </a:path>
              </a:pathLst>
            </a:cu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AA517D6-39C1-458D-B9A4-7025D81685C9}"/>
                </a:ext>
              </a:extLst>
            </p:cNvPr>
            <p:cNvSpPr/>
            <p:nvPr/>
          </p:nvSpPr>
          <p:spPr>
            <a:xfrm>
              <a:off x="2763679" y="4506687"/>
              <a:ext cx="880909" cy="744474"/>
            </a:xfrm>
            <a:prstGeom prst="ellipse">
              <a:avLst/>
            </a:prstGeom>
            <a:noFill/>
            <a:ln>
              <a:solidFill>
                <a:srgbClr val="E4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281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083A-8995-4F20-B077-E6206A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10789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083A-8995-4F20-B077-E6206A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28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F4ED-EEF0-4195-9276-5999C01E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9C9EBB-2E1E-43F1-84D2-5DC4E0F91698}"/>
              </a:ext>
            </a:extLst>
          </p:cNvPr>
          <p:cNvCxnSpPr>
            <a:cxnSpLocks/>
          </p:cNvCxnSpPr>
          <p:nvPr/>
        </p:nvCxnSpPr>
        <p:spPr>
          <a:xfrm flipV="1">
            <a:off x="1553231" y="1691284"/>
            <a:ext cx="0" cy="24384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015C0-A4F2-4D50-8CDF-B6072157BAFC}"/>
              </a:ext>
            </a:extLst>
          </p:cNvPr>
          <p:cNvCxnSpPr>
            <a:cxnSpLocks/>
          </p:cNvCxnSpPr>
          <p:nvPr/>
        </p:nvCxnSpPr>
        <p:spPr>
          <a:xfrm>
            <a:off x="1535594" y="4129770"/>
            <a:ext cx="590735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64D713-832A-491D-B7FC-2F764F8BB7A5}"/>
              </a:ext>
            </a:extLst>
          </p:cNvPr>
          <p:cNvSpPr/>
          <p:nvPr/>
        </p:nvSpPr>
        <p:spPr>
          <a:xfrm>
            <a:off x="2083294" y="179624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37D611-2ECC-4880-9582-48AC855D28A4}"/>
              </a:ext>
            </a:extLst>
          </p:cNvPr>
          <p:cNvSpPr/>
          <p:nvPr/>
        </p:nvSpPr>
        <p:spPr>
          <a:xfrm>
            <a:off x="1967884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E45BB6-53F8-4D27-AECC-3027D151AA7B}"/>
              </a:ext>
            </a:extLst>
          </p:cNvPr>
          <p:cNvSpPr/>
          <p:nvPr/>
        </p:nvSpPr>
        <p:spPr>
          <a:xfrm>
            <a:off x="2317073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B447BC-E8B7-477F-BD0F-CC6C0CDB9BB7}"/>
              </a:ext>
            </a:extLst>
          </p:cNvPr>
          <p:cNvSpPr/>
          <p:nvPr/>
        </p:nvSpPr>
        <p:spPr>
          <a:xfrm>
            <a:off x="2956265" y="206553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841C60-5E8E-40FD-A8BC-A23EFFAD9CA4}"/>
              </a:ext>
            </a:extLst>
          </p:cNvPr>
          <p:cNvSpPr/>
          <p:nvPr/>
        </p:nvSpPr>
        <p:spPr>
          <a:xfrm>
            <a:off x="2707690" y="252421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C56F5-C7F6-4704-921A-177152B8BF41}"/>
              </a:ext>
            </a:extLst>
          </p:cNvPr>
          <p:cNvSpPr/>
          <p:nvPr/>
        </p:nvSpPr>
        <p:spPr>
          <a:xfrm>
            <a:off x="2444319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B5BF23-BFF2-45F3-9BAE-02986DB08FFF}"/>
              </a:ext>
            </a:extLst>
          </p:cNvPr>
          <p:cNvSpPr/>
          <p:nvPr/>
        </p:nvSpPr>
        <p:spPr>
          <a:xfrm>
            <a:off x="384699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0733B6-551E-43E4-9507-343342A7AF34}"/>
              </a:ext>
            </a:extLst>
          </p:cNvPr>
          <p:cNvSpPr/>
          <p:nvPr/>
        </p:nvSpPr>
        <p:spPr>
          <a:xfrm>
            <a:off x="5427216" y="19504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84215A-4479-4234-AB46-10E086CBAAF6}"/>
              </a:ext>
            </a:extLst>
          </p:cNvPr>
          <p:cNvSpPr/>
          <p:nvPr/>
        </p:nvSpPr>
        <p:spPr>
          <a:xfrm>
            <a:off x="5782323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3793E-7CF5-478D-A9B3-A6A09703B62F}"/>
              </a:ext>
            </a:extLst>
          </p:cNvPr>
          <p:cNvSpPr/>
          <p:nvPr/>
        </p:nvSpPr>
        <p:spPr>
          <a:xfrm>
            <a:off x="5658036" y="35691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30A930-B5A4-4D9C-855B-A2A6D94D98F6}"/>
              </a:ext>
            </a:extLst>
          </p:cNvPr>
          <p:cNvSpPr/>
          <p:nvPr/>
        </p:nvSpPr>
        <p:spPr>
          <a:xfrm>
            <a:off x="5344359" y="311932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786A83-4560-45C6-8B0A-E34145B4F22A}"/>
              </a:ext>
            </a:extLst>
          </p:cNvPr>
          <p:cNvSpPr/>
          <p:nvPr/>
        </p:nvSpPr>
        <p:spPr>
          <a:xfrm>
            <a:off x="5220072" y="395974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FF45EA-34C3-4E9C-A1E8-878559DDC401}"/>
              </a:ext>
            </a:extLst>
          </p:cNvPr>
          <p:cNvSpPr/>
          <p:nvPr/>
        </p:nvSpPr>
        <p:spPr>
          <a:xfrm>
            <a:off x="327882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E1CE2-2506-441B-A262-2E925CB91AAD}"/>
              </a:ext>
            </a:extLst>
          </p:cNvPr>
          <p:cNvSpPr/>
          <p:nvPr/>
        </p:nvSpPr>
        <p:spPr>
          <a:xfrm>
            <a:off x="3303795" y="248889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FF9F5-E5A6-4029-A7CF-F64A08FC3D0E}"/>
              </a:ext>
            </a:extLst>
          </p:cNvPr>
          <p:cNvSpPr/>
          <p:nvPr/>
        </p:nvSpPr>
        <p:spPr>
          <a:xfrm>
            <a:off x="4792286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B9D066-CF7B-45A1-A5EC-EBEBC77223ED}"/>
              </a:ext>
            </a:extLst>
          </p:cNvPr>
          <p:cNvSpPr/>
          <p:nvPr/>
        </p:nvSpPr>
        <p:spPr>
          <a:xfrm>
            <a:off x="5070456" y="328881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58173-5DC5-485D-9FAF-7010B7F26AB5}"/>
              </a:ext>
            </a:extLst>
          </p:cNvPr>
          <p:cNvSpPr/>
          <p:nvPr/>
        </p:nvSpPr>
        <p:spPr>
          <a:xfrm>
            <a:off x="4058397" y="237470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F5B28A-A4B8-46D2-B633-80F52AEBBB5A}"/>
              </a:ext>
            </a:extLst>
          </p:cNvPr>
          <p:cNvSpPr txBox="1"/>
          <p:nvPr/>
        </p:nvSpPr>
        <p:spPr>
          <a:xfrm>
            <a:off x="4792286" y="4255362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CA9995-70DA-44C4-A88B-0474D7B7356A}"/>
              </a:ext>
            </a:extLst>
          </p:cNvPr>
          <p:cNvSpPr txBox="1"/>
          <p:nvPr/>
        </p:nvSpPr>
        <p:spPr>
          <a:xfrm>
            <a:off x="1199784" y="2719900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2940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B5F4ED-EEF0-4195-9276-5999C01E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9C9EBB-2E1E-43F1-84D2-5DC4E0F91698}"/>
              </a:ext>
            </a:extLst>
          </p:cNvPr>
          <p:cNvCxnSpPr>
            <a:cxnSpLocks/>
          </p:cNvCxnSpPr>
          <p:nvPr/>
        </p:nvCxnSpPr>
        <p:spPr>
          <a:xfrm flipV="1">
            <a:off x="1553231" y="1691284"/>
            <a:ext cx="0" cy="2438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015C0-A4F2-4D50-8CDF-B6072157BAFC}"/>
              </a:ext>
            </a:extLst>
          </p:cNvPr>
          <p:cNvCxnSpPr>
            <a:cxnSpLocks/>
          </p:cNvCxnSpPr>
          <p:nvPr/>
        </p:nvCxnSpPr>
        <p:spPr>
          <a:xfrm>
            <a:off x="1535594" y="4129770"/>
            <a:ext cx="590735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64D713-832A-491D-B7FC-2F764F8BB7A5}"/>
              </a:ext>
            </a:extLst>
          </p:cNvPr>
          <p:cNvSpPr/>
          <p:nvPr/>
        </p:nvSpPr>
        <p:spPr>
          <a:xfrm>
            <a:off x="2083294" y="179624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37D611-2ECC-4880-9582-48AC855D28A4}"/>
              </a:ext>
            </a:extLst>
          </p:cNvPr>
          <p:cNvSpPr/>
          <p:nvPr/>
        </p:nvSpPr>
        <p:spPr>
          <a:xfrm>
            <a:off x="1967884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E45BB6-53F8-4D27-AECC-3027D151AA7B}"/>
              </a:ext>
            </a:extLst>
          </p:cNvPr>
          <p:cNvSpPr/>
          <p:nvPr/>
        </p:nvSpPr>
        <p:spPr>
          <a:xfrm>
            <a:off x="2317073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B447BC-E8B7-477F-BD0F-CC6C0CDB9BB7}"/>
              </a:ext>
            </a:extLst>
          </p:cNvPr>
          <p:cNvSpPr/>
          <p:nvPr/>
        </p:nvSpPr>
        <p:spPr>
          <a:xfrm>
            <a:off x="2956265" y="206553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841C60-5E8E-40FD-A8BC-A23EFFAD9CA4}"/>
              </a:ext>
            </a:extLst>
          </p:cNvPr>
          <p:cNvSpPr/>
          <p:nvPr/>
        </p:nvSpPr>
        <p:spPr>
          <a:xfrm>
            <a:off x="2707690" y="252421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C56F5-C7F6-4704-921A-177152B8BF41}"/>
              </a:ext>
            </a:extLst>
          </p:cNvPr>
          <p:cNvSpPr/>
          <p:nvPr/>
        </p:nvSpPr>
        <p:spPr>
          <a:xfrm>
            <a:off x="2444319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B5BF23-BFF2-45F3-9BAE-02986DB08FFF}"/>
              </a:ext>
            </a:extLst>
          </p:cNvPr>
          <p:cNvSpPr/>
          <p:nvPr/>
        </p:nvSpPr>
        <p:spPr>
          <a:xfrm>
            <a:off x="384699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0733B6-551E-43E4-9507-343342A7AF34}"/>
              </a:ext>
            </a:extLst>
          </p:cNvPr>
          <p:cNvSpPr/>
          <p:nvPr/>
        </p:nvSpPr>
        <p:spPr>
          <a:xfrm>
            <a:off x="5427216" y="19504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84215A-4479-4234-AB46-10E086CBAAF6}"/>
              </a:ext>
            </a:extLst>
          </p:cNvPr>
          <p:cNvSpPr/>
          <p:nvPr/>
        </p:nvSpPr>
        <p:spPr>
          <a:xfrm>
            <a:off x="5782323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3793E-7CF5-478D-A9B3-A6A09703B62F}"/>
              </a:ext>
            </a:extLst>
          </p:cNvPr>
          <p:cNvSpPr/>
          <p:nvPr/>
        </p:nvSpPr>
        <p:spPr>
          <a:xfrm>
            <a:off x="5658036" y="35691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30A930-B5A4-4D9C-855B-A2A6D94D98F6}"/>
              </a:ext>
            </a:extLst>
          </p:cNvPr>
          <p:cNvSpPr/>
          <p:nvPr/>
        </p:nvSpPr>
        <p:spPr>
          <a:xfrm>
            <a:off x="5344359" y="311932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786A83-4560-45C6-8B0A-E34145B4F22A}"/>
              </a:ext>
            </a:extLst>
          </p:cNvPr>
          <p:cNvSpPr/>
          <p:nvPr/>
        </p:nvSpPr>
        <p:spPr>
          <a:xfrm>
            <a:off x="5220072" y="395974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FF45EA-34C3-4E9C-A1E8-878559DDC401}"/>
              </a:ext>
            </a:extLst>
          </p:cNvPr>
          <p:cNvSpPr/>
          <p:nvPr/>
        </p:nvSpPr>
        <p:spPr>
          <a:xfrm>
            <a:off x="327882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E1CE2-2506-441B-A262-2E925CB91AAD}"/>
              </a:ext>
            </a:extLst>
          </p:cNvPr>
          <p:cNvSpPr/>
          <p:nvPr/>
        </p:nvSpPr>
        <p:spPr>
          <a:xfrm>
            <a:off x="3303795" y="248889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FF9F5-E5A6-4029-A7CF-F64A08FC3D0E}"/>
              </a:ext>
            </a:extLst>
          </p:cNvPr>
          <p:cNvSpPr/>
          <p:nvPr/>
        </p:nvSpPr>
        <p:spPr>
          <a:xfrm>
            <a:off x="4792286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B9D066-CF7B-45A1-A5EC-EBEBC77223ED}"/>
              </a:ext>
            </a:extLst>
          </p:cNvPr>
          <p:cNvSpPr/>
          <p:nvPr/>
        </p:nvSpPr>
        <p:spPr>
          <a:xfrm>
            <a:off x="5070456" y="328881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58173-5DC5-485D-9FAF-7010B7F26AB5}"/>
              </a:ext>
            </a:extLst>
          </p:cNvPr>
          <p:cNvSpPr/>
          <p:nvPr/>
        </p:nvSpPr>
        <p:spPr>
          <a:xfrm>
            <a:off x="4058397" y="237470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B43451-CEA7-4B7D-8A63-9F680450D322}"/>
              </a:ext>
            </a:extLst>
          </p:cNvPr>
          <p:cNvCxnSpPr/>
          <p:nvPr/>
        </p:nvCxnSpPr>
        <p:spPr>
          <a:xfrm>
            <a:off x="1915918" y="2033355"/>
            <a:ext cx="4680191" cy="164345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8F9A78D-D856-4985-ADBC-0A0CF09F882F}"/>
              </a:ext>
            </a:extLst>
          </p:cNvPr>
          <p:cNvSpPr txBox="1"/>
          <p:nvPr/>
        </p:nvSpPr>
        <p:spPr>
          <a:xfrm>
            <a:off x="4792286" y="4255362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F097F1-1F63-495E-B596-2B65BDD6C17E}"/>
              </a:ext>
            </a:extLst>
          </p:cNvPr>
          <p:cNvSpPr txBox="1"/>
          <p:nvPr/>
        </p:nvSpPr>
        <p:spPr>
          <a:xfrm>
            <a:off x="1199784" y="2719900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9206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83309F-2D6A-47EE-915F-CA3CED0494C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527176" y="2269724"/>
            <a:ext cx="0" cy="4590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94534-74FE-4488-A435-A837ACE07BC5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3039122" y="2231251"/>
            <a:ext cx="0" cy="2058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4BF62-11A8-4145-B5C5-48893C8357D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050741" y="2083013"/>
            <a:ext cx="0" cy="831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7C99B4-CEF5-41D8-9A45-72B290658F3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2790546" y="2352581"/>
            <a:ext cx="1" cy="17163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2081C-0CAB-48D5-8E33-2C2F643DB8B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361678" y="2540422"/>
            <a:ext cx="0" cy="28724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A8ECD1-78E7-4D30-A357-0A2A07310315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4875143" y="2894493"/>
            <a:ext cx="0" cy="16830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A3CA34-F35B-412A-A4C4-C5BB44E9ED18}"/>
              </a:ext>
            </a:extLst>
          </p:cNvPr>
          <p:cNvCxnSpPr>
            <a:cxnSpLocks/>
          </p:cNvCxnSpPr>
          <p:nvPr/>
        </p:nvCxnSpPr>
        <p:spPr>
          <a:xfrm>
            <a:off x="5514333" y="2102442"/>
            <a:ext cx="0" cy="118259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3794-50E4-4106-974A-5BA63A84507F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5865180" y="2894493"/>
            <a:ext cx="0" cy="51935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A1E8E4-965F-4847-9D8E-25723E24E4D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740893" y="3371668"/>
            <a:ext cx="0" cy="19753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60282F-1CE5-449D-9A59-F7A4BCAFFF8C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2166151" y="1961962"/>
            <a:ext cx="0" cy="16262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238530B-3DC9-4834-A212-F2648998A17E}"/>
              </a:ext>
            </a:extLst>
          </p:cNvPr>
          <p:cNvCxnSpPr>
            <a:cxnSpLocks/>
          </p:cNvCxnSpPr>
          <p:nvPr/>
        </p:nvCxnSpPr>
        <p:spPr>
          <a:xfrm>
            <a:off x="4136638" y="2539383"/>
            <a:ext cx="0" cy="27225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32809E9-1C30-46FE-94AD-2BF92EDCBCC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3929848" y="2760955"/>
            <a:ext cx="0" cy="667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6CF965-2E39-499E-92AF-1B5F3EF16CB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5153313" y="3174340"/>
            <a:ext cx="0" cy="1144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BA72B6-470B-4F83-B578-7E109BDEDD9B}"/>
              </a:ext>
            </a:extLst>
          </p:cNvPr>
          <p:cNvCxnSpPr>
            <a:cxnSpLocks/>
          </p:cNvCxnSpPr>
          <p:nvPr/>
        </p:nvCxnSpPr>
        <p:spPr>
          <a:xfrm>
            <a:off x="5302929" y="3231575"/>
            <a:ext cx="0" cy="7281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EB5F4ED-EEF0-4195-9276-5999C01E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9C9EBB-2E1E-43F1-84D2-5DC4E0F91698}"/>
              </a:ext>
            </a:extLst>
          </p:cNvPr>
          <p:cNvCxnSpPr>
            <a:cxnSpLocks/>
          </p:cNvCxnSpPr>
          <p:nvPr/>
        </p:nvCxnSpPr>
        <p:spPr>
          <a:xfrm flipV="1">
            <a:off x="1553231" y="1691284"/>
            <a:ext cx="0" cy="2438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015C0-A4F2-4D50-8CDF-B6072157BAFC}"/>
              </a:ext>
            </a:extLst>
          </p:cNvPr>
          <p:cNvCxnSpPr>
            <a:cxnSpLocks/>
          </p:cNvCxnSpPr>
          <p:nvPr/>
        </p:nvCxnSpPr>
        <p:spPr>
          <a:xfrm>
            <a:off x="1535594" y="4129770"/>
            <a:ext cx="590735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64D713-832A-491D-B7FC-2F764F8BB7A5}"/>
              </a:ext>
            </a:extLst>
          </p:cNvPr>
          <p:cNvSpPr/>
          <p:nvPr/>
        </p:nvSpPr>
        <p:spPr>
          <a:xfrm>
            <a:off x="2083294" y="179624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37D611-2ECC-4880-9582-48AC855D28A4}"/>
              </a:ext>
            </a:extLst>
          </p:cNvPr>
          <p:cNvSpPr/>
          <p:nvPr/>
        </p:nvSpPr>
        <p:spPr>
          <a:xfrm>
            <a:off x="1967884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E45BB6-53F8-4D27-AECC-3027D151AA7B}"/>
              </a:ext>
            </a:extLst>
          </p:cNvPr>
          <p:cNvSpPr/>
          <p:nvPr/>
        </p:nvSpPr>
        <p:spPr>
          <a:xfrm>
            <a:off x="2317073" y="21661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B447BC-E8B7-477F-BD0F-CC6C0CDB9BB7}"/>
              </a:ext>
            </a:extLst>
          </p:cNvPr>
          <p:cNvSpPr/>
          <p:nvPr/>
        </p:nvSpPr>
        <p:spPr>
          <a:xfrm>
            <a:off x="2956265" y="206553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841C60-5E8E-40FD-A8BC-A23EFFAD9CA4}"/>
              </a:ext>
            </a:extLst>
          </p:cNvPr>
          <p:cNvSpPr/>
          <p:nvPr/>
        </p:nvSpPr>
        <p:spPr>
          <a:xfrm>
            <a:off x="2707690" y="252421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C56F5-C7F6-4704-921A-177152B8BF41}"/>
              </a:ext>
            </a:extLst>
          </p:cNvPr>
          <p:cNvSpPr/>
          <p:nvPr/>
        </p:nvSpPr>
        <p:spPr>
          <a:xfrm>
            <a:off x="2444319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B5BF23-BFF2-45F3-9BAE-02986DB08FFF}"/>
              </a:ext>
            </a:extLst>
          </p:cNvPr>
          <p:cNvSpPr/>
          <p:nvPr/>
        </p:nvSpPr>
        <p:spPr>
          <a:xfrm>
            <a:off x="384699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0733B6-551E-43E4-9507-343342A7AF34}"/>
              </a:ext>
            </a:extLst>
          </p:cNvPr>
          <p:cNvSpPr/>
          <p:nvPr/>
        </p:nvSpPr>
        <p:spPr>
          <a:xfrm>
            <a:off x="5427216" y="19504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84215A-4479-4234-AB46-10E086CBAAF6}"/>
              </a:ext>
            </a:extLst>
          </p:cNvPr>
          <p:cNvSpPr/>
          <p:nvPr/>
        </p:nvSpPr>
        <p:spPr>
          <a:xfrm>
            <a:off x="5782323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3793E-7CF5-478D-A9B3-A6A09703B62F}"/>
              </a:ext>
            </a:extLst>
          </p:cNvPr>
          <p:cNvSpPr/>
          <p:nvPr/>
        </p:nvSpPr>
        <p:spPr>
          <a:xfrm>
            <a:off x="5658036" y="356919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30A930-B5A4-4D9C-855B-A2A6D94D98F6}"/>
              </a:ext>
            </a:extLst>
          </p:cNvPr>
          <p:cNvSpPr/>
          <p:nvPr/>
        </p:nvSpPr>
        <p:spPr>
          <a:xfrm>
            <a:off x="5344359" y="3119327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786A83-4560-45C6-8B0A-E34145B4F22A}"/>
              </a:ext>
            </a:extLst>
          </p:cNvPr>
          <p:cNvSpPr/>
          <p:nvPr/>
        </p:nvSpPr>
        <p:spPr>
          <a:xfrm>
            <a:off x="5220072" y="3959746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FF45EA-34C3-4E9C-A1E8-878559DDC401}"/>
              </a:ext>
            </a:extLst>
          </p:cNvPr>
          <p:cNvSpPr/>
          <p:nvPr/>
        </p:nvSpPr>
        <p:spPr>
          <a:xfrm>
            <a:off x="3278821" y="282766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E1CE2-2506-441B-A262-2E925CB91AAD}"/>
              </a:ext>
            </a:extLst>
          </p:cNvPr>
          <p:cNvSpPr/>
          <p:nvPr/>
        </p:nvSpPr>
        <p:spPr>
          <a:xfrm>
            <a:off x="3341615" y="2490890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FF9F5-E5A6-4029-A7CF-F64A08FC3D0E}"/>
              </a:ext>
            </a:extLst>
          </p:cNvPr>
          <p:cNvSpPr/>
          <p:nvPr/>
        </p:nvSpPr>
        <p:spPr>
          <a:xfrm>
            <a:off x="4792286" y="2728779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B9D066-CF7B-45A1-A5EC-EBEBC77223ED}"/>
              </a:ext>
            </a:extLst>
          </p:cNvPr>
          <p:cNvSpPr/>
          <p:nvPr/>
        </p:nvSpPr>
        <p:spPr>
          <a:xfrm>
            <a:off x="5070456" y="328881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58173-5DC5-485D-9FAF-7010B7F26AB5}"/>
              </a:ext>
            </a:extLst>
          </p:cNvPr>
          <p:cNvSpPr/>
          <p:nvPr/>
        </p:nvSpPr>
        <p:spPr>
          <a:xfrm>
            <a:off x="4058397" y="2374708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B43451-CEA7-4B7D-8A63-9F680450D322}"/>
              </a:ext>
            </a:extLst>
          </p:cNvPr>
          <p:cNvCxnSpPr/>
          <p:nvPr/>
        </p:nvCxnSpPr>
        <p:spPr>
          <a:xfrm>
            <a:off x="1915918" y="2033355"/>
            <a:ext cx="4680191" cy="16434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F502C55-402A-4AD9-BFDC-389E381C6F6B}"/>
              </a:ext>
            </a:extLst>
          </p:cNvPr>
          <p:cNvSpPr txBox="1"/>
          <p:nvPr/>
        </p:nvSpPr>
        <p:spPr>
          <a:xfrm>
            <a:off x="4792286" y="4255362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594832C-35BC-47B6-BD27-EB31C488B329}"/>
              </a:ext>
            </a:extLst>
          </p:cNvPr>
          <p:cNvSpPr txBox="1"/>
          <p:nvPr/>
        </p:nvSpPr>
        <p:spPr>
          <a:xfrm>
            <a:off x="1199784" y="2719900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980741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83309F-2D6A-47EE-915F-CA3CED0494CC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499237" y="2290438"/>
            <a:ext cx="0" cy="45905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C94534-74FE-4488-A435-A837ACE07BC5}"/>
              </a:ext>
            </a:extLst>
          </p:cNvPr>
          <p:cNvCxnSpPr>
            <a:cxnSpLocks/>
          </p:cNvCxnSpPr>
          <p:nvPr/>
        </p:nvCxnSpPr>
        <p:spPr>
          <a:xfrm>
            <a:off x="2011183" y="2239183"/>
            <a:ext cx="0" cy="21859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4BF62-11A8-4145-B5C5-48893C8357D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022802" y="2103727"/>
            <a:ext cx="0" cy="83138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7C99B4-CEF5-41D8-9A45-72B290658F32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1762607" y="2373295"/>
            <a:ext cx="1" cy="171635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92081C-0CAB-48D5-8E33-2C2F643DB8B8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33739" y="2561136"/>
            <a:ext cx="0" cy="28724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A8ECD1-78E7-4D30-A357-0A2A07310315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3847204" y="2915207"/>
            <a:ext cx="0" cy="16830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EA3CA34-F35B-412A-A4C4-C5BB44E9ED18}"/>
              </a:ext>
            </a:extLst>
          </p:cNvPr>
          <p:cNvCxnSpPr>
            <a:cxnSpLocks/>
          </p:cNvCxnSpPr>
          <p:nvPr/>
        </p:nvCxnSpPr>
        <p:spPr>
          <a:xfrm>
            <a:off x="4486394" y="2123156"/>
            <a:ext cx="0" cy="1182599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213794-50E4-4106-974A-5BA63A84507F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4837241" y="2915207"/>
            <a:ext cx="0" cy="519357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DA1E8E4-965F-4847-9D8E-25723E24E4D4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712954" y="3392382"/>
            <a:ext cx="0" cy="19753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60282F-1CE5-449D-9A59-F7A4BCAFFF8C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1138212" y="1982676"/>
            <a:ext cx="0" cy="16262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238530B-3DC9-4834-A212-F2648998A17E}"/>
              </a:ext>
            </a:extLst>
          </p:cNvPr>
          <p:cNvCxnSpPr>
            <a:cxnSpLocks/>
          </p:cNvCxnSpPr>
          <p:nvPr/>
        </p:nvCxnSpPr>
        <p:spPr>
          <a:xfrm>
            <a:off x="3108699" y="2560097"/>
            <a:ext cx="0" cy="272253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32809E9-1C30-46FE-94AD-2BF92EDCBCCC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901909" y="2781669"/>
            <a:ext cx="0" cy="66714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6CF965-2E39-499E-92AF-1B5F3EF16CBF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4125374" y="3195054"/>
            <a:ext cx="0" cy="1144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6BA72B6-470B-4F83-B578-7E109BDEDD9B}"/>
              </a:ext>
            </a:extLst>
          </p:cNvPr>
          <p:cNvCxnSpPr>
            <a:cxnSpLocks/>
          </p:cNvCxnSpPr>
          <p:nvPr/>
        </p:nvCxnSpPr>
        <p:spPr>
          <a:xfrm>
            <a:off x="4274990" y="3252289"/>
            <a:ext cx="0" cy="72817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EB5F4ED-EEF0-4195-9276-5999C01E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9C9EBB-2E1E-43F1-84D2-5DC4E0F91698}"/>
              </a:ext>
            </a:extLst>
          </p:cNvPr>
          <p:cNvCxnSpPr>
            <a:cxnSpLocks/>
          </p:cNvCxnSpPr>
          <p:nvPr/>
        </p:nvCxnSpPr>
        <p:spPr>
          <a:xfrm flipV="1">
            <a:off x="525292" y="1711998"/>
            <a:ext cx="0" cy="24384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015C0-A4F2-4D50-8CDF-B6072157BAFC}"/>
              </a:ext>
            </a:extLst>
          </p:cNvPr>
          <p:cNvCxnSpPr>
            <a:cxnSpLocks/>
          </p:cNvCxnSpPr>
          <p:nvPr/>
        </p:nvCxnSpPr>
        <p:spPr>
          <a:xfrm>
            <a:off x="507655" y="4150484"/>
            <a:ext cx="590735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564D713-832A-491D-B7FC-2F764F8BB7A5}"/>
              </a:ext>
            </a:extLst>
          </p:cNvPr>
          <p:cNvSpPr/>
          <p:nvPr/>
        </p:nvSpPr>
        <p:spPr>
          <a:xfrm>
            <a:off x="1055355" y="1816962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37D611-2ECC-4880-9582-48AC855D28A4}"/>
              </a:ext>
            </a:extLst>
          </p:cNvPr>
          <p:cNvSpPr/>
          <p:nvPr/>
        </p:nvSpPr>
        <p:spPr>
          <a:xfrm>
            <a:off x="939945" y="2186865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E45BB6-53F8-4D27-AECC-3027D151AA7B}"/>
              </a:ext>
            </a:extLst>
          </p:cNvPr>
          <p:cNvSpPr/>
          <p:nvPr/>
        </p:nvSpPr>
        <p:spPr>
          <a:xfrm>
            <a:off x="1289134" y="2186865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B447BC-E8B7-477F-BD0F-CC6C0CDB9BB7}"/>
              </a:ext>
            </a:extLst>
          </p:cNvPr>
          <p:cNvSpPr/>
          <p:nvPr/>
        </p:nvSpPr>
        <p:spPr>
          <a:xfrm>
            <a:off x="1928326" y="208625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A841C60-5E8E-40FD-A8BC-A23EFFAD9CA4}"/>
              </a:ext>
            </a:extLst>
          </p:cNvPr>
          <p:cNvSpPr/>
          <p:nvPr/>
        </p:nvSpPr>
        <p:spPr>
          <a:xfrm>
            <a:off x="1679751" y="2544930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C56F5-C7F6-4704-921A-177152B8BF41}"/>
              </a:ext>
            </a:extLst>
          </p:cNvPr>
          <p:cNvSpPr/>
          <p:nvPr/>
        </p:nvSpPr>
        <p:spPr>
          <a:xfrm>
            <a:off x="1416380" y="274949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1B5BF23-BFF2-45F3-9BAE-02986DB08FFF}"/>
              </a:ext>
            </a:extLst>
          </p:cNvPr>
          <p:cNvSpPr/>
          <p:nvPr/>
        </p:nvSpPr>
        <p:spPr>
          <a:xfrm>
            <a:off x="2819052" y="284838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C0733B6-551E-43E4-9507-343342A7AF34}"/>
              </a:ext>
            </a:extLst>
          </p:cNvPr>
          <p:cNvSpPr/>
          <p:nvPr/>
        </p:nvSpPr>
        <p:spPr>
          <a:xfrm>
            <a:off x="4399277" y="1971212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284215A-4479-4234-AB46-10E086CBAAF6}"/>
              </a:ext>
            </a:extLst>
          </p:cNvPr>
          <p:cNvSpPr/>
          <p:nvPr/>
        </p:nvSpPr>
        <p:spPr>
          <a:xfrm>
            <a:off x="4754384" y="274949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D3793E-7CF5-478D-A9B3-A6A09703B62F}"/>
              </a:ext>
            </a:extLst>
          </p:cNvPr>
          <p:cNvSpPr/>
          <p:nvPr/>
        </p:nvSpPr>
        <p:spPr>
          <a:xfrm>
            <a:off x="4630097" y="3589912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30A930-B5A4-4D9C-855B-A2A6D94D98F6}"/>
              </a:ext>
            </a:extLst>
          </p:cNvPr>
          <p:cNvSpPr/>
          <p:nvPr/>
        </p:nvSpPr>
        <p:spPr>
          <a:xfrm>
            <a:off x="4316420" y="3140041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5786A83-4560-45C6-8B0A-E34145B4F22A}"/>
              </a:ext>
            </a:extLst>
          </p:cNvPr>
          <p:cNvSpPr/>
          <p:nvPr/>
        </p:nvSpPr>
        <p:spPr>
          <a:xfrm>
            <a:off x="4192133" y="3980460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FF45EA-34C3-4E9C-A1E8-878559DDC401}"/>
              </a:ext>
            </a:extLst>
          </p:cNvPr>
          <p:cNvSpPr/>
          <p:nvPr/>
        </p:nvSpPr>
        <p:spPr>
          <a:xfrm>
            <a:off x="2250882" y="284838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8FE1CE2-2506-441B-A262-2E925CB91AAD}"/>
              </a:ext>
            </a:extLst>
          </p:cNvPr>
          <p:cNvSpPr/>
          <p:nvPr/>
        </p:nvSpPr>
        <p:spPr>
          <a:xfrm>
            <a:off x="2313676" y="2511604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0CFF9F5-E5A6-4029-A7CF-F64A08FC3D0E}"/>
              </a:ext>
            </a:extLst>
          </p:cNvPr>
          <p:cNvSpPr/>
          <p:nvPr/>
        </p:nvSpPr>
        <p:spPr>
          <a:xfrm>
            <a:off x="3764347" y="2749493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B9D066-CF7B-45A1-A5EC-EBEBC77223ED}"/>
              </a:ext>
            </a:extLst>
          </p:cNvPr>
          <p:cNvSpPr/>
          <p:nvPr/>
        </p:nvSpPr>
        <p:spPr>
          <a:xfrm>
            <a:off x="4042517" y="3309525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EB58173-5DC5-485D-9FAF-7010B7F26AB5}"/>
              </a:ext>
            </a:extLst>
          </p:cNvPr>
          <p:cNvSpPr/>
          <p:nvPr/>
        </p:nvSpPr>
        <p:spPr>
          <a:xfrm>
            <a:off x="3030458" y="2395422"/>
            <a:ext cx="165714" cy="16571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B43451-CEA7-4B7D-8A63-9F680450D322}"/>
              </a:ext>
            </a:extLst>
          </p:cNvPr>
          <p:cNvCxnSpPr>
            <a:cxnSpLocks/>
          </p:cNvCxnSpPr>
          <p:nvPr/>
        </p:nvCxnSpPr>
        <p:spPr>
          <a:xfrm>
            <a:off x="887979" y="2054069"/>
            <a:ext cx="4680191" cy="164345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3C719CD-F64C-43D9-9DAE-874F8DD35FBF}"/>
              </a:ext>
            </a:extLst>
          </p:cNvPr>
          <p:cNvSpPr/>
          <p:nvPr/>
        </p:nvSpPr>
        <p:spPr>
          <a:xfrm>
            <a:off x="4207106" y="1186165"/>
            <a:ext cx="143692" cy="1558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Proxima Nova" panose="020B060402020202020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5B5F1F-E2E7-490B-9935-5B439F4A79EE}"/>
              </a:ext>
            </a:extLst>
          </p:cNvPr>
          <p:cNvSpPr/>
          <p:nvPr/>
        </p:nvSpPr>
        <p:spPr>
          <a:xfrm>
            <a:off x="4804111" y="1034742"/>
            <a:ext cx="422903" cy="4587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Proxima Nova" panose="020B060402020202020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F74B64-3D77-4DFD-B389-476470468F6E}"/>
              </a:ext>
            </a:extLst>
          </p:cNvPr>
          <p:cNvSpPr/>
          <p:nvPr/>
        </p:nvSpPr>
        <p:spPr>
          <a:xfrm>
            <a:off x="6512421" y="993777"/>
            <a:ext cx="498439" cy="5406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atin typeface="Proxima Nova" panose="020B060402020202020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4897DC-8DCD-4D16-93AB-B6F8D766FCF5}"/>
              </a:ext>
            </a:extLst>
          </p:cNvPr>
          <p:cNvSpPr/>
          <p:nvPr/>
        </p:nvSpPr>
        <p:spPr>
          <a:xfrm>
            <a:off x="7464173" y="662004"/>
            <a:ext cx="1041010" cy="1204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FD706-1365-44FA-A930-0452FD2BD89B}"/>
              </a:ext>
            </a:extLst>
          </p:cNvPr>
          <p:cNvSpPr txBox="1"/>
          <p:nvPr/>
        </p:nvSpPr>
        <p:spPr>
          <a:xfrm>
            <a:off x="5680327" y="1110205"/>
            <a:ext cx="378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roxima Nova" panose="020B0604020202020204" charset="0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616D2F-84BE-4276-90F7-EF5E31457F5F}"/>
              </a:ext>
            </a:extLst>
          </p:cNvPr>
          <p:cNvSpPr txBox="1"/>
          <p:nvPr/>
        </p:nvSpPr>
        <p:spPr>
          <a:xfrm>
            <a:off x="3687411" y="1101105"/>
            <a:ext cx="58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roxima Nova" panose="020B0604020202020204" charset="0"/>
              </a:rPr>
              <a:t>min(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3594B-C95C-40EA-AAF9-212339E2F02E}"/>
              </a:ext>
            </a:extLst>
          </p:cNvPr>
          <p:cNvSpPr txBox="1"/>
          <p:nvPr/>
        </p:nvSpPr>
        <p:spPr>
          <a:xfrm>
            <a:off x="4444584" y="1110205"/>
            <a:ext cx="26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xima Nova" panose="020B0604020202020204" charset="0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9A4BF5-0165-4BC4-A9A8-5AE16D07E63B}"/>
              </a:ext>
            </a:extLst>
          </p:cNvPr>
          <p:cNvSpPr txBox="1"/>
          <p:nvPr/>
        </p:nvSpPr>
        <p:spPr>
          <a:xfrm>
            <a:off x="5320800" y="1110205"/>
            <a:ext cx="26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xima Nova" panose="020B0604020202020204" charset="0"/>
              </a:rPr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861F20-8A1B-4919-8F77-523C16F8077A}"/>
              </a:ext>
            </a:extLst>
          </p:cNvPr>
          <p:cNvSpPr txBox="1"/>
          <p:nvPr/>
        </p:nvSpPr>
        <p:spPr>
          <a:xfrm>
            <a:off x="6152894" y="1110205"/>
            <a:ext cx="26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xima Nova" panose="020B0604020202020204" charset="0"/>
              </a:rPr>
              <a:t>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F94D6A-0542-4BFA-85AC-7AA5DEEA1414}"/>
              </a:ext>
            </a:extLst>
          </p:cNvPr>
          <p:cNvSpPr txBox="1"/>
          <p:nvPr/>
        </p:nvSpPr>
        <p:spPr>
          <a:xfrm>
            <a:off x="7104646" y="1110205"/>
            <a:ext cx="26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roxima Nova" panose="020B0604020202020204" charset="0"/>
              </a:rPr>
              <a:t>+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0DBE92D-4383-4F71-B50D-DBC1DC06C2C3}"/>
              </a:ext>
            </a:extLst>
          </p:cNvPr>
          <p:cNvSpPr txBox="1"/>
          <p:nvPr/>
        </p:nvSpPr>
        <p:spPr>
          <a:xfrm>
            <a:off x="8471724" y="1080815"/>
            <a:ext cx="531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roxima Nova" panose="020B0604020202020204" charset="0"/>
              </a:rPr>
              <a:t>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507D04-90FA-42AA-A21E-3D4F59FD6EE3}"/>
              </a:ext>
            </a:extLst>
          </p:cNvPr>
          <p:cNvCxnSpPr>
            <a:cxnSpLocks/>
          </p:cNvCxnSpPr>
          <p:nvPr/>
        </p:nvCxnSpPr>
        <p:spPr>
          <a:xfrm>
            <a:off x="3862004" y="1408579"/>
            <a:ext cx="29483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4DE5191-0B33-47D4-B16A-C73EA023EBB0}"/>
              </a:ext>
            </a:extLst>
          </p:cNvPr>
          <p:cNvSpPr txBox="1"/>
          <p:nvPr/>
        </p:nvSpPr>
        <p:spPr>
          <a:xfrm>
            <a:off x="3687411" y="4188821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41A4BF5-0BA4-4EBC-8EA3-F97930171CCC}"/>
              </a:ext>
            </a:extLst>
          </p:cNvPr>
          <p:cNvSpPr txBox="1"/>
          <p:nvPr/>
        </p:nvSpPr>
        <p:spPr>
          <a:xfrm>
            <a:off x="94909" y="2653359"/>
            <a:ext cx="254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00934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8641-A245-49B6-8C8B-1012824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F5B137F-1BDC-4C8F-93AC-792E782DC9A3}"/>
              </a:ext>
            </a:extLst>
          </p:cNvPr>
          <p:cNvGrpSpPr/>
          <p:nvPr/>
        </p:nvGrpSpPr>
        <p:grpSpPr>
          <a:xfrm>
            <a:off x="1411951" y="1711998"/>
            <a:ext cx="6320099" cy="2784600"/>
            <a:chOff x="94909" y="1711998"/>
            <a:chExt cx="6320099" cy="278460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095F65-F5BF-45E6-ACD2-8CD64F36D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92" y="1711998"/>
              <a:ext cx="0" cy="24384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F3F7E4-F1F5-4C79-980C-71BBDAEE0950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5" y="4150484"/>
              <a:ext cx="590735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89BAC6-9540-495E-9210-69E515C0504C}"/>
                </a:ext>
              </a:extLst>
            </p:cNvPr>
            <p:cNvSpPr/>
            <p:nvPr/>
          </p:nvSpPr>
          <p:spPr>
            <a:xfrm>
              <a:off x="79790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503261-F293-4F6D-B38B-A7E7CE307B7D}"/>
                </a:ext>
              </a:extLst>
            </p:cNvPr>
            <p:cNvSpPr/>
            <p:nvPr/>
          </p:nvSpPr>
          <p:spPr>
            <a:xfrm>
              <a:off x="68249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75F832-20D1-44AE-B9AB-BBAD1F3A9606}"/>
                </a:ext>
              </a:extLst>
            </p:cNvPr>
            <p:cNvSpPr/>
            <p:nvPr/>
          </p:nvSpPr>
          <p:spPr>
            <a:xfrm>
              <a:off x="1031682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87641A-4990-4D8F-B202-6F13D96C0FBF}"/>
                </a:ext>
              </a:extLst>
            </p:cNvPr>
            <p:cNvSpPr/>
            <p:nvPr/>
          </p:nvSpPr>
          <p:spPr>
            <a:xfrm>
              <a:off x="167087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60FFCA-FB97-4AE7-A33E-624091DDCEC8}"/>
                </a:ext>
              </a:extLst>
            </p:cNvPr>
            <p:cNvSpPr/>
            <p:nvPr/>
          </p:nvSpPr>
          <p:spPr>
            <a:xfrm>
              <a:off x="1422299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E0E9BD-388B-4830-A0C4-3FEDBDB37A7A}"/>
                </a:ext>
              </a:extLst>
            </p:cNvPr>
            <p:cNvSpPr/>
            <p:nvPr/>
          </p:nvSpPr>
          <p:spPr>
            <a:xfrm>
              <a:off x="1158928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BFCCEB-8F3C-421B-990F-C23F374B94B9}"/>
                </a:ext>
              </a:extLst>
            </p:cNvPr>
            <p:cNvSpPr/>
            <p:nvPr/>
          </p:nvSpPr>
          <p:spPr>
            <a:xfrm>
              <a:off x="256160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E5FD25-1D02-4C1F-9456-FDBC293A9D7C}"/>
                </a:ext>
              </a:extLst>
            </p:cNvPr>
            <p:cNvSpPr/>
            <p:nvPr/>
          </p:nvSpPr>
          <p:spPr>
            <a:xfrm>
              <a:off x="439927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BFE530-2D23-4A60-BF7C-37F2A40A4A8D}"/>
                </a:ext>
              </a:extLst>
            </p:cNvPr>
            <p:cNvSpPr/>
            <p:nvPr/>
          </p:nvSpPr>
          <p:spPr>
            <a:xfrm>
              <a:off x="4754384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658FE4-3DB6-4153-BDA5-74235435AF1B}"/>
                </a:ext>
              </a:extLst>
            </p:cNvPr>
            <p:cNvSpPr/>
            <p:nvPr/>
          </p:nvSpPr>
          <p:spPr>
            <a:xfrm>
              <a:off x="463009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2ABC85-A086-4128-8EDE-1E22D3824F8E}"/>
                </a:ext>
              </a:extLst>
            </p:cNvPr>
            <p:cNvSpPr/>
            <p:nvPr/>
          </p:nvSpPr>
          <p:spPr>
            <a:xfrm>
              <a:off x="4316420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9A34AE-843E-45AE-B2B9-705660CC2190}"/>
                </a:ext>
              </a:extLst>
            </p:cNvPr>
            <p:cNvSpPr/>
            <p:nvPr/>
          </p:nvSpPr>
          <p:spPr>
            <a:xfrm>
              <a:off x="419213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92F47E-8044-492A-A928-302B35780963}"/>
                </a:ext>
              </a:extLst>
            </p:cNvPr>
            <p:cNvSpPr/>
            <p:nvPr/>
          </p:nvSpPr>
          <p:spPr>
            <a:xfrm>
              <a:off x="199343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1F756A-C497-4439-A575-D41E34660C08}"/>
                </a:ext>
              </a:extLst>
            </p:cNvPr>
            <p:cNvSpPr/>
            <p:nvPr/>
          </p:nvSpPr>
          <p:spPr>
            <a:xfrm>
              <a:off x="205622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24FFAA-10E5-4F8E-92D1-60C92947AE98}"/>
                </a:ext>
              </a:extLst>
            </p:cNvPr>
            <p:cNvSpPr/>
            <p:nvPr/>
          </p:nvSpPr>
          <p:spPr>
            <a:xfrm>
              <a:off x="376434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435D78-5D68-4361-BD39-221211FDE129}"/>
                </a:ext>
              </a:extLst>
            </p:cNvPr>
            <p:cNvSpPr/>
            <p:nvPr/>
          </p:nvSpPr>
          <p:spPr>
            <a:xfrm>
              <a:off x="404251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B18473-C6E9-489C-826D-80881AD0CE08}"/>
                </a:ext>
              </a:extLst>
            </p:cNvPr>
            <p:cNvSpPr/>
            <p:nvPr/>
          </p:nvSpPr>
          <p:spPr>
            <a:xfrm>
              <a:off x="2773006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6C1899-00C1-4751-B723-904DF6CAE68C}"/>
                </a:ext>
              </a:extLst>
            </p:cNvPr>
            <p:cNvSpPr/>
            <p:nvPr/>
          </p:nvSpPr>
          <p:spPr>
            <a:xfrm>
              <a:off x="285586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4AB976-87D5-416B-99A4-097731DBEB8A}"/>
                </a:ext>
              </a:extLst>
            </p:cNvPr>
            <p:cNvSpPr/>
            <p:nvPr/>
          </p:nvSpPr>
          <p:spPr>
            <a:xfrm>
              <a:off x="3461331" y="3962683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918C97-35B0-41AE-8519-2D7032E1A1A1}"/>
                </a:ext>
              </a:extLst>
            </p:cNvPr>
            <p:cNvSpPr txBox="1"/>
            <p:nvPr/>
          </p:nvSpPr>
          <p:spPr>
            <a:xfrm>
              <a:off x="3687411" y="4188821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CA5364C-CCEA-428F-B33A-8A01319B7872}"/>
                </a:ext>
              </a:extLst>
            </p:cNvPr>
            <p:cNvSpPr txBox="1"/>
            <p:nvPr/>
          </p:nvSpPr>
          <p:spPr>
            <a:xfrm>
              <a:off x="94909" y="2653359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1141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8641-A245-49B6-8C8B-1012824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A00416-E8DB-4749-BB0D-FDB3EC8AABCB}"/>
              </a:ext>
            </a:extLst>
          </p:cNvPr>
          <p:cNvGrpSpPr/>
          <p:nvPr/>
        </p:nvGrpSpPr>
        <p:grpSpPr>
          <a:xfrm>
            <a:off x="1411951" y="1711998"/>
            <a:ext cx="6320099" cy="2784600"/>
            <a:chOff x="94909" y="1711998"/>
            <a:chExt cx="6320099" cy="278460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095F65-F5BF-45E6-ACD2-8CD64F36D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92" y="1711998"/>
              <a:ext cx="0" cy="24384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F3F7E4-F1F5-4C79-980C-71BBDAEE0950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5" y="4150484"/>
              <a:ext cx="590735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89BAC6-9540-495E-9210-69E515C0504C}"/>
                </a:ext>
              </a:extLst>
            </p:cNvPr>
            <p:cNvSpPr/>
            <p:nvPr/>
          </p:nvSpPr>
          <p:spPr>
            <a:xfrm>
              <a:off x="79790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503261-F293-4F6D-B38B-A7E7CE307B7D}"/>
                </a:ext>
              </a:extLst>
            </p:cNvPr>
            <p:cNvSpPr/>
            <p:nvPr/>
          </p:nvSpPr>
          <p:spPr>
            <a:xfrm>
              <a:off x="68249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75F832-20D1-44AE-B9AB-BBAD1F3A9606}"/>
                </a:ext>
              </a:extLst>
            </p:cNvPr>
            <p:cNvSpPr/>
            <p:nvPr/>
          </p:nvSpPr>
          <p:spPr>
            <a:xfrm>
              <a:off x="1031682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87641A-4990-4D8F-B202-6F13D96C0FBF}"/>
                </a:ext>
              </a:extLst>
            </p:cNvPr>
            <p:cNvSpPr/>
            <p:nvPr/>
          </p:nvSpPr>
          <p:spPr>
            <a:xfrm>
              <a:off x="167087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60FFCA-FB97-4AE7-A33E-624091DDCEC8}"/>
                </a:ext>
              </a:extLst>
            </p:cNvPr>
            <p:cNvSpPr/>
            <p:nvPr/>
          </p:nvSpPr>
          <p:spPr>
            <a:xfrm>
              <a:off x="1422299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E0E9BD-388B-4830-A0C4-3FEDBDB37A7A}"/>
                </a:ext>
              </a:extLst>
            </p:cNvPr>
            <p:cNvSpPr/>
            <p:nvPr/>
          </p:nvSpPr>
          <p:spPr>
            <a:xfrm>
              <a:off x="1158928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BFCCEB-8F3C-421B-990F-C23F374B94B9}"/>
                </a:ext>
              </a:extLst>
            </p:cNvPr>
            <p:cNvSpPr/>
            <p:nvPr/>
          </p:nvSpPr>
          <p:spPr>
            <a:xfrm>
              <a:off x="256160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E5FD25-1D02-4C1F-9456-FDBC293A9D7C}"/>
                </a:ext>
              </a:extLst>
            </p:cNvPr>
            <p:cNvSpPr/>
            <p:nvPr/>
          </p:nvSpPr>
          <p:spPr>
            <a:xfrm>
              <a:off x="439927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BFE530-2D23-4A60-BF7C-37F2A40A4A8D}"/>
                </a:ext>
              </a:extLst>
            </p:cNvPr>
            <p:cNvSpPr/>
            <p:nvPr/>
          </p:nvSpPr>
          <p:spPr>
            <a:xfrm>
              <a:off x="4754384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658FE4-3DB6-4153-BDA5-74235435AF1B}"/>
                </a:ext>
              </a:extLst>
            </p:cNvPr>
            <p:cNvSpPr/>
            <p:nvPr/>
          </p:nvSpPr>
          <p:spPr>
            <a:xfrm>
              <a:off x="463009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2ABC85-A086-4128-8EDE-1E22D3824F8E}"/>
                </a:ext>
              </a:extLst>
            </p:cNvPr>
            <p:cNvSpPr/>
            <p:nvPr/>
          </p:nvSpPr>
          <p:spPr>
            <a:xfrm>
              <a:off x="4316420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9A34AE-843E-45AE-B2B9-705660CC2190}"/>
                </a:ext>
              </a:extLst>
            </p:cNvPr>
            <p:cNvSpPr/>
            <p:nvPr/>
          </p:nvSpPr>
          <p:spPr>
            <a:xfrm>
              <a:off x="419213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92F47E-8044-492A-A928-302B35780963}"/>
                </a:ext>
              </a:extLst>
            </p:cNvPr>
            <p:cNvSpPr/>
            <p:nvPr/>
          </p:nvSpPr>
          <p:spPr>
            <a:xfrm>
              <a:off x="199343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1F756A-C497-4439-A575-D41E34660C08}"/>
                </a:ext>
              </a:extLst>
            </p:cNvPr>
            <p:cNvSpPr/>
            <p:nvPr/>
          </p:nvSpPr>
          <p:spPr>
            <a:xfrm>
              <a:off x="205622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24FFAA-10E5-4F8E-92D1-60C92947AE98}"/>
                </a:ext>
              </a:extLst>
            </p:cNvPr>
            <p:cNvSpPr/>
            <p:nvPr/>
          </p:nvSpPr>
          <p:spPr>
            <a:xfrm>
              <a:off x="376434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435D78-5D68-4361-BD39-221211FDE129}"/>
                </a:ext>
              </a:extLst>
            </p:cNvPr>
            <p:cNvSpPr/>
            <p:nvPr/>
          </p:nvSpPr>
          <p:spPr>
            <a:xfrm>
              <a:off x="404251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B18473-C6E9-489C-826D-80881AD0CE08}"/>
                </a:ext>
              </a:extLst>
            </p:cNvPr>
            <p:cNvSpPr/>
            <p:nvPr/>
          </p:nvSpPr>
          <p:spPr>
            <a:xfrm>
              <a:off x="2773006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6C1899-00C1-4751-B723-904DF6CAE68C}"/>
                </a:ext>
              </a:extLst>
            </p:cNvPr>
            <p:cNvSpPr/>
            <p:nvPr/>
          </p:nvSpPr>
          <p:spPr>
            <a:xfrm>
              <a:off x="285586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4AB976-87D5-416B-99A4-097731DBEB8A}"/>
                </a:ext>
              </a:extLst>
            </p:cNvPr>
            <p:cNvSpPr/>
            <p:nvPr/>
          </p:nvSpPr>
          <p:spPr>
            <a:xfrm>
              <a:off x="3461331" y="3962683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25AB011-21E5-43E2-A4DA-2344D896B0E6}"/>
                </a:ext>
              </a:extLst>
            </p:cNvPr>
            <p:cNvCxnSpPr>
              <a:cxnSpLocks/>
              <a:stCxn id="7" idx="6"/>
              <a:endCxn id="14" idx="6"/>
            </p:cNvCxnSpPr>
            <p:nvPr/>
          </p:nvCxnSpPr>
          <p:spPr>
            <a:xfrm flipV="1">
              <a:off x="848207" y="2054069"/>
              <a:ext cx="4071891" cy="198983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E12D12-1CAF-4919-9BC3-CDC24254A156}"/>
                </a:ext>
              </a:extLst>
            </p:cNvPr>
            <p:cNvSpPr txBox="1"/>
            <p:nvPr/>
          </p:nvSpPr>
          <p:spPr>
            <a:xfrm>
              <a:off x="4795811" y="2189824"/>
              <a:ext cx="787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  <a:latin typeface="Proxima Nova" panose="020B0604020202020204" charset="0"/>
                </a:rPr>
                <a:t>???</a:t>
              </a:r>
              <a:endParaRPr lang="en-US" sz="1800" b="1" dirty="0">
                <a:solidFill>
                  <a:schemeClr val="accent2"/>
                </a:solidFill>
                <a:latin typeface="Proxima Nova" panose="020B060402020202020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09ADE2-6A01-493E-B514-CE6F1A1CEDB1}"/>
                </a:ext>
              </a:extLst>
            </p:cNvPr>
            <p:cNvSpPr txBox="1"/>
            <p:nvPr/>
          </p:nvSpPr>
          <p:spPr>
            <a:xfrm>
              <a:off x="3687411" y="4188821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A58622-C372-40D7-AEB2-3CF488231E73}"/>
                </a:ext>
              </a:extLst>
            </p:cNvPr>
            <p:cNvSpPr txBox="1"/>
            <p:nvPr/>
          </p:nvSpPr>
          <p:spPr>
            <a:xfrm>
              <a:off x="94909" y="2653359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47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Áreas</a:t>
            </a:r>
            <a:endParaRPr dirty="0"/>
          </a:p>
        </p:txBody>
      </p:sp>
      <p:pic>
        <p:nvPicPr>
          <p:cNvPr id="34" name="Google Shape;117;gd68745bcae_0_82">
            <a:extLst>
              <a:ext uri="{FF2B5EF4-FFF2-40B4-BE49-F238E27FC236}">
                <a16:creationId xmlns:a16="http://schemas.microsoft.com/office/drawing/2014/main" id="{D7478E61-8E85-4F8F-88A7-DEADD53F52D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87" y="1496766"/>
            <a:ext cx="966281" cy="96629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118;gd68745bcae_0_82">
            <a:extLst>
              <a:ext uri="{FF2B5EF4-FFF2-40B4-BE49-F238E27FC236}">
                <a16:creationId xmlns:a16="http://schemas.microsoft.com/office/drawing/2014/main" id="{F62CCFF3-796D-4C3A-AEE8-134AA24F8A51}"/>
              </a:ext>
            </a:extLst>
          </p:cNvPr>
          <p:cNvSpPr txBox="1"/>
          <p:nvPr/>
        </p:nvSpPr>
        <p:spPr>
          <a:xfrm>
            <a:off x="2807375" y="1749088"/>
            <a:ext cx="13470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>
                <a:solidFill>
                  <a:srgbClr val="453F3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Analytics</a:t>
            </a:r>
            <a:endParaRPr sz="1800" dirty="0">
              <a:solidFill>
                <a:srgbClr val="453F3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6" name="Google Shape;120;gd68745bcae_0_82">
            <a:extLst>
              <a:ext uri="{FF2B5EF4-FFF2-40B4-BE49-F238E27FC236}">
                <a16:creationId xmlns:a16="http://schemas.microsoft.com/office/drawing/2014/main" id="{160190D6-7CBA-4160-94D7-6AD119E365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128" y="3070143"/>
            <a:ext cx="966292" cy="96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21;gd68745bcae_0_82">
            <a:extLst>
              <a:ext uri="{FF2B5EF4-FFF2-40B4-BE49-F238E27FC236}">
                <a16:creationId xmlns:a16="http://schemas.microsoft.com/office/drawing/2014/main" id="{4C2434D7-C602-42E1-9DFB-0B84CD94EAC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084" y="3054580"/>
            <a:ext cx="966292" cy="96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22;gd68745bcae_0_82">
            <a:extLst>
              <a:ext uri="{FF2B5EF4-FFF2-40B4-BE49-F238E27FC236}">
                <a16:creationId xmlns:a16="http://schemas.microsoft.com/office/drawing/2014/main" id="{A8DE1F5D-E908-431D-8771-EE1F07ED6D1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228" y="1455373"/>
            <a:ext cx="1054130" cy="10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23;gd68745bcae_0_82">
            <a:extLst>
              <a:ext uri="{FF2B5EF4-FFF2-40B4-BE49-F238E27FC236}">
                <a16:creationId xmlns:a16="http://schemas.microsoft.com/office/drawing/2014/main" id="{EA7A4DD7-649E-4A51-9DB6-878B68F99195}"/>
              </a:ext>
            </a:extLst>
          </p:cNvPr>
          <p:cNvSpPr txBox="1"/>
          <p:nvPr/>
        </p:nvSpPr>
        <p:spPr>
          <a:xfrm>
            <a:off x="2807375" y="3354688"/>
            <a:ext cx="13470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>
                <a:solidFill>
                  <a:srgbClr val="453F3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Cloud</a:t>
            </a:r>
            <a:endParaRPr sz="1800" dirty="0">
              <a:solidFill>
                <a:srgbClr val="453F3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0" name="Google Shape;124;gd68745bcae_0_82">
            <a:extLst>
              <a:ext uri="{FF2B5EF4-FFF2-40B4-BE49-F238E27FC236}">
                <a16:creationId xmlns:a16="http://schemas.microsoft.com/office/drawing/2014/main" id="{8C607E73-27E2-4923-9457-EFB2335647BF}"/>
              </a:ext>
            </a:extLst>
          </p:cNvPr>
          <p:cNvSpPr txBox="1"/>
          <p:nvPr/>
        </p:nvSpPr>
        <p:spPr>
          <a:xfrm>
            <a:off x="6066550" y="1749050"/>
            <a:ext cx="13470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>
                <a:solidFill>
                  <a:srgbClr val="453F3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Mobile</a:t>
            </a:r>
            <a:endParaRPr sz="1800" dirty="0">
              <a:solidFill>
                <a:srgbClr val="453F3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41" name="Google Shape;125;gd68745bcae_0_82">
            <a:extLst>
              <a:ext uri="{FF2B5EF4-FFF2-40B4-BE49-F238E27FC236}">
                <a16:creationId xmlns:a16="http://schemas.microsoft.com/office/drawing/2014/main" id="{C60F267D-4923-4C49-852F-3F12B7A6BEC4}"/>
              </a:ext>
            </a:extLst>
          </p:cNvPr>
          <p:cNvSpPr txBox="1"/>
          <p:nvPr/>
        </p:nvSpPr>
        <p:spPr>
          <a:xfrm>
            <a:off x="6066550" y="3168276"/>
            <a:ext cx="196492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800" dirty="0">
                <a:solidFill>
                  <a:srgbClr val="453F3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QA/</a:t>
            </a:r>
            <a:endParaRPr sz="1800" dirty="0">
              <a:solidFill>
                <a:srgbClr val="453F3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r>
              <a:rPr lang="en-US" sz="1800" dirty="0">
                <a:solidFill>
                  <a:srgbClr val="453F3E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QA Automation</a:t>
            </a:r>
            <a:endParaRPr sz="1800" dirty="0">
              <a:solidFill>
                <a:srgbClr val="453F3E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8641-A245-49B6-8C8B-1012824AC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Regresión</a:t>
            </a:r>
            <a:r>
              <a:rPr lang="en-US" dirty="0"/>
              <a:t> </a:t>
            </a:r>
            <a:r>
              <a:rPr lang="en-US" dirty="0" err="1"/>
              <a:t>logística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BE1A11-56A2-436F-A495-EE450A60EA55}"/>
              </a:ext>
            </a:extLst>
          </p:cNvPr>
          <p:cNvGrpSpPr/>
          <p:nvPr/>
        </p:nvGrpSpPr>
        <p:grpSpPr>
          <a:xfrm>
            <a:off x="1411951" y="1711998"/>
            <a:ext cx="6320099" cy="2784600"/>
            <a:chOff x="94909" y="1711998"/>
            <a:chExt cx="6320099" cy="2784600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1095F65-F5BF-45E6-ACD2-8CD64F36D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292" y="1711998"/>
              <a:ext cx="0" cy="24384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F3F7E4-F1F5-4C79-980C-71BBDAEE0950}"/>
                </a:ext>
              </a:extLst>
            </p:cNvPr>
            <p:cNvCxnSpPr>
              <a:cxnSpLocks/>
            </p:cNvCxnSpPr>
            <p:nvPr/>
          </p:nvCxnSpPr>
          <p:spPr>
            <a:xfrm>
              <a:off x="507655" y="4150484"/>
              <a:ext cx="5907353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C89BAC6-9540-495E-9210-69E515C0504C}"/>
                </a:ext>
              </a:extLst>
            </p:cNvPr>
            <p:cNvSpPr/>
            <p:nvPr/>
          </p:nvSpPr>
          <p:spPr>
            <a:xfrm>
              <a:off x="79790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503261-F293-4F6D-B38B-A7E7CE307B7D}"/>
                </a:ext>
              </a:extLst>
            </p:cNvPr>
            <p:cNvSpPr/>
            <p:nvPr/>
          </p:nvSpPr>
          <p:spPr>
            <a:xfrm>
              <a:off x="682493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75F832-20D1-44AE-B9AB-BBAD1F3A9606}"/>
                </a:ext>
              </a:extLst>
            </p:cNvPr>
            <p:cNvSpPr/>
            <p:nvPr/>
          </p:nvSpPr>
          <p:spPr>
            <a:xfrm>
              <a:off x="1031682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87641A-4990-4D8F-B202-6F13D96C0FBF}"/>
                </a:ext>
              </a:extLst>
            </p:cNvPr>
            <p:cNvSpPr/>
            <p:nvPr/>
          </p:nvSpPr>
          <p:spPr>
            <a:xfrm>
              <a:off x="167087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60FFCA-FB97-4AE7-A33E-624091DDCEC8}"/>
                </a:ext>
              </a:extLst>
            </p:cNvPr>
            <p:cNvSpPr/>
            <p:nvPr/>
          </p:nvSpPr>
          <p:spPr>
            <a:xfrm>
              <a:off x="1422299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7E0E9BD-388B-4830-A0C4-3FEDBDB37A7A}"/>
                </a:ext>
              </a:extLst>
            </p:cNvPr>
            <p:cNvSpPr/>
            <p:nvPr/>
          </p:nvSpPr>
          <p:spPr>
            <a:xfrm>
              <a:off x="1158928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BFCCEB-8F3C-421B-990F-C23F374B94B9}"/>
                </a:ext>
              </a:extLst>
            </p:cNvPr>
            <p:cNvSpPr/>
            <p:nvPr/>
          </p:nvSpPr>
          <p:spPr>
            <a:xfrm>
              <a:off x="256160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E5FD25-1D02-4C1F-9456-FDBC293A9D7C}"/>
                </a:ext>
              </a:extLst>
            </p:cNvPr>
            <p:cNvSpPr/>
            <p:nvPr/>
          </p:nvSpPr>
          <p:spPr>
            <a:xfrm>
              <a:off x="439927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CBFE530-2D23-4A60-BF7C-37F2A40A4A8D}"/>
                </a:ext>
              </a:extLst>
            </p:cNvPr>
            <p:cNvSpPr/>
            <p:nvPr/>
          </p:nvSpPr>
          <p:spPr>
            <a:xfrm>
              <a:off x="4754384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3658FE4-3DB6-4153-BDA5-74235435AF1B}"/>
                </a:ext>
              </a:extLst>
            </p:cNvPr>
            <p:cNvSpPr/>
            <p:nvPr/>
          </p:nvSpPr>
          <p:spPr>
            <a:xfrm>
              <a:off x="463009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2ABC85-A086-4128-8EDE-1E22D3824F8E}"/>
                </a:ext>
              </a:extLst>
            </p:cNvPr>
            <p:cNvSpPr/>
            <p:nvPr/>
          </p:nvSpPr>
          <p:spPr>
            <a:xfrm>
              <a:off x="4316420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69A34AE-843E-45AE-B2B9-705660CC2190}"/>
                </a:ext>
              </a:extLst>
            </p:cNvPr>
            <p:cNvSpPr/>
            <p:nvPr/>
          </p:nvSpPr>
          <p:spPr>
            <a:xfrm>
              <a:off x="419213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092F47E-8044-492A-A928-302B35780963}"/>
                </a:ext>
              </a:extLst>
            </p:cNvPr>
            <p:cNvSpPr/>
            <p:nvPr/>
          </p:nvSpPr>
          <p:spPr>
            <a:xfrm>
              <a:off x="1993430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D1F756A-C497-4439-A575-D41E34660C08}"/>
                </a:ext>
              </a:extLst>
            </p:cNvPr>
            <p:cNvSpPr/>
            <p:nvPr/>
          </p:nvSpPr>
          <p:spPr>
            <a:xfrm>
              <a:off x="2056224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24FFAA-10E5-4F8E-92D1-60C92947AE98}"/>
                </a:ext>
              </a:extLst>
            </p:cNvPr>
            <p:cNvSpPr/>
            <p:nvPr/>
          </p:nvSpPr>
          <p:spPr>
            <a:xfrm>
              <a:off x="376434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435D78-5D68-4361-BD39-221211FDE129}"/>
                </a:ext>
              </a:extLst>
            </p:cNvPr>
            <p:cNvSpPr/>
            <p:nvPr/>
          </p:nvSpPr>
          <p:spPr>
            <a:xfrm>
              <a:off x="4042517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B18473-C6E9-489C-826D-80881AD0CE08}"/>
                </a:ext>
              </a:extLst>
            </p:cNvPr>
            <p:cNvSpPr/>
            <p:nvPr/>
          </p:nvSpPr>
          <p:spPr>
            <a:xfrm>
              <a:off x="2773006" y="3961051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6C1899-00C1-4751-B723-904DF6CAE68C}"/>
                </a:ext>
              </a:extLst>
            </p:cNvPr>
            <p:cNvSpPr/>
            <p:nvPr/>
          </p:nvSpPr>
          <p:spPr>
            <a:xfrm>
              <a:off x="2855863" y="1971212"/>
              <a:ext cx="165714" cy="165714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4AB976-87D5-416B-99A4-097731DBEB8A}"/>
                </a:ext>
              </a:extLst>
            </p:cNvPr>
            <p:cNvSpPr/>
            <p:nvPr/>
          </p:nvSpPr>
          <p:spPr>
            <a:xfrm>
              <a:off x="3461331" y="3962683"/>
              <a:ext cx="165714" cy="165714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18DC626-8EF4-4C09-83C1-B16C09146148}"/>
                </a:ext>
              </a:extLst>
            </p:cNvPr>
            <p:cNvSpPr/>
            <p:nvPr/>
          </p:nvSpPr>
          <p:spPr>
            <a:xfrm>
              <a:off x="659908" y="1988593"/>
              <a:ext cx="5695113" cy="2085381"/>
            </a:xfrm>
            <a:custGeom>
              <a:avLst/>
              <a:gdLst>
                <a:gd name="connsiteX0" fmla="*/ 0 w 5646820"/>
                <a:gd name="connsiteY0" fmla="*/ 2064537 h 2092974"/>
                <a:gd name="connsiteX1" fmla="*/ 420210 w 5646820"/>
                <a:gd name="connsiteY1" fmla="*/ 2079333 h 2092974"/>
                <a:gd name="connsiteX2" fmla="*/ 923277 w 5646820"/>
                <a:gd name="connsiteY2" fmla="*/ 2085252 h 2092974"/>
                <a:gd name="connsiteX3" fmla="*/ 1186648 w 5646820"/>
                <a:gd name="connsiteY3" fmla="*/ 2085252 h 2092974"/>
                <a:gd name="connsiteX4" fmla="*/ 1710431 w 5646820"/>
                <a:gd name="connsiteY4" fmla="*/ 2073415 h 2092974"/>
                <a:gd name="connsiteX5" fmla="*/ 2089211 w 5646820"/>
                <a:gd name="connsiteY5" fmla="*/ 2085252 h 2092974"/>
                <a:gd name="connsiteX6" fmla="*/ 2379215 w 5646820"/>
                <a:gd name="connsiteY6" fmla="*/ 1937290 h 2092974"/>
                <a:gd name="connsiteX7" fmla="*/ 2630749 w 5646820"/>
                <a:gd name="connsiteY7" fmla="*/ 1469733 h 2092974"/>
                <a:gd name="connsiteX8" fmla="*/ 2852691 w 5646820"/>
                <a:gd name="connsiteY8" fmla="*/ 833500 h 2092974"/>
                <a:gd name="connsiteX9" fmla="*/ 3130858 w 5646820"/>
                <a:gd name="connsiteY9" fmla="*/ 339310 h 2092974"/>
                <a:gd name="connsiteX10" fmla="*/ 3790765 w 5646820"/>
                <a:gd name="connsiteY10" fmla="*/ 111450 h 2092974"/>
                <a:gd name="connsiteX11" fmla="*/ 4903433 w 5646820"/>
                <a:gd name="connsiteY11" fmla="*/ 55224 h 2092974"/>
                <a:gd name="connsiteX12" fmla="*/ 5646198 w 5646820"/>
                <a:gd name="connsiteY12" fmla="*/ 31551 h 2092974"/>
                <a:gd name="connsiteX0" fmla="*/ 0 w 5667508"/>
                <a:gd name="connsiteY0" fmla="*/ 2081332 h 2109769"/>
                <a:gd name="connsiteX1" fmla="*/ 420210 w 5667508"/>
                <a:gd name="connsiteY1" fmla="*/ 2096128 h 2109769"/>
                <a:gd name="connsiteX2" fmla="*/ 923277 w 5667508"/>
                <a:gd name="connsiteY2" fmla="*/ 2102047 h 2109769"/>
                <a:gd name="connsiteX3" fmla="*/ 1186648 w 5667508"/>
                <a:gd name="connsiteY3" fmla="*/ 2102047 h 2109769"/>
                <a:gd name="connsiteX4" fmla="*/ 1710431 w 5667508"/>
                <a:gd name="connsiteY4" fmla="*/ 2090210 h 2109769"/>
                <a:gd name="connsiteX5" fmla="*/ 2089211 w 5667508"/>
                <a:gd name="connsiteY5" fmla="*/ 2102047 h 2109769"/>
                <a:gd name="connsiteX6" fmla="*/ 2379215 w 5667508"/>
                <a:gd name="connsiteY6" fmla="*/ 1954085 h 2109769"/>
                <a:gd name="connsiteX7" fmla="*/ 2630749 w 5667508"/>
                <a:gd name="connsiteY7" fmla="*/ 1486528 h 2109769"/>
                <a:gd name="connsiteX8" fmla="*/ 2852691 w 5667508"/>
                <a:gd name="connsiteY8" fmla="*/ 850295 h 2109769"/>
                <a:gd name="connsiteX9" fmla="*/ 3130858 w 5667508"/>
                <a:gd name="connsiteY9" fmla="*/ 356105 h 2109769"/>
                <a:gd name="connsiteX10" fmla="*/ 3790765 w 5667508"/>
                <a:gd name="connsiteY10" fmla="*/ 128245 h 2109769"/>
                <a:gd name="connsiteX11" fmla="*/ 4903433 w 5667508"/>
                <a:gd name="connsiteY11" fmla="*/ 72019 h 2109769"/>
                <a:gd name="connsiteX12" fmla="*/ 5666912 w 5667508"/>
                <a:gd name="connsiteY12" fmla="*/ 27631 h 2109769"/>
                <a:gd name="connsiteX0" fmla="*/ 0 w 5666912"/>
                <a:gd name="connsiteY0" fmla="*/ 2094077 h 2122514"/>
                <a:gd name="connsiteX1" fmla="*/ 420210 w 5666912"/>
                <a:gd name="connsiteY1" fmla="*/ 2108873 h 2122514"/>
                <a:gd name="connsiteX2" fmla="*/ 923277 w 5666912"/>
                <a:gd name="connsiteY2" fmla="*/ 2114792 h 2122514"/>
                <a:gd name="connsiteX3" fmla="*/ 1186648 w 5666912"/>
                <a:gd name="connsiteY3" fmla="*/ 2114792 h 2122514"/>
                <a:gd name="connsiteX4" fmla="*/ 1710431 w 5666912"/>
                <a:gd name="connsiteY4" fmla="*/ 2102955 h 2122514"/>
                <a:gd name="connsiteX5" fmla="*/ 2089211 w 5666912"/>
                <a:gd name="connsiteY5" fmla="*/ 2114792 h 2122514"/>
                <a:gd name="connsiteX6" fmla="*/ 2379215 w 5666912"/>
                <a:gd name="connsiteY6" fmla="*/ 1966830 h 2122514"/>
                <a:gd name="connsiteX7" fmla="*/ 2630749 w 5666912"/>
                <a:gd name="connsiteY7" fmla="*/ 1499273 h 2122514"/>
                <a:gd name="connsiteX8" fmla="*/ 2852691 w 5666912"/>
                <a:gd name="connsiteY8" fmla="*/ 863040 h 2122514"/>
                <a:gd name="connsiteX9" fmla="*/ 3130858 w 5666912"/>
                <a:gd name="connsiteY9" fmla="*/ 368850 h 2122514"/>
                <a:gd name="connsiteX10" fmla="*/ 3790765 w 5666912"/>
                <a:gd name="connsiteY10" fmla="*/ 140990 h 2122514"/>
                <a:gd name="connsiteX11" fmla="*/ 4903433 w 5666912"/>
                <a:gd name="connsiteY11" fmla="*/ 84764 h 2122514"/>
                <a:gd name="connsiteX12" fmla="*/ 5666912 w 5666912"/>
                <a:gd name="connsiteY12" fmla="*/ 40376 h 2122514"/>
                <a:gd name="connsiteX0" fmla="*/ 0 w 5672804"/>
                <a:gd name="connsiteY0" fmla="*/ 2091514 h 2119951"/>
                <a:gd name="connsiteX1" fmla="*/ 420210 w 5672804"/>
                <a:gd name="connsiteY1" fmla="*/ 2106310 h 2119951"/>
                <a:gd name="connsiteX2" fmla="*/ 923277 w 5672804"/>
                <a:gd name="connsiteY2" fmla="*/ 2112229 h 2119951"/>
                <a:gd name="connsiteX3" fmla="*/ 1186648 w 5672804"/>
                <a:gd name="connsiteY3" fmla="*/ 2112229 h 2119951"/>
                <a:gd name="connsiteX4" fmla="*/ 1710431 w 5672804"/>
                <a:gd name="connsiteY4" fmla="*/ 2100392 h 2119951"/>
                <a:gd name="connsiteX5" fmla="*/ 2089211 w 5672804"/>
                <a:gd name="connsiteY5" fmla="*/ 2112229 h 2119951"/>
                <a:gd name="connsiteX6" fmla="*/ 2379215 w 5672804"/>
                <a:gd name="connsiteY6" fmla="*/ 1964267 h 2119951"/>
                <a:gd name="connsiteX7" fmla="*/ 2630749 w 5672804"/>
                <a:gd name="connsiteY7" fmla="*/ 1496710 h 2119951"/>
                <a:gd name="connsiteX8" fmla="*/ 2852691 w 5672804"/>
                <a:gd name="connsiteY8" fmla="*/ 860477 h 2119951"/>
                <a:gd name="connsiteX9" fmla="*/ 3130858 w 5672804"/>
                <a:gd name="connsiteY9" fmla="*/ 366287 h 2119951"/>
                <a:gd name="connsiteX10" fmla="*/ 3790765 w 5672804"/>
                <a:gd name="connsiteY10" fmla="*/ 138427 h 2119951"/>
                <a:gd name="connsiteX11" fmla="*/ 4903433 w 5672804"/>
                <a:gd name="connsiteY11" fmla="*/ 82201 h 2119951"/>
                <a:gd name="connsiteX12" fmla="*/ 5666912 w 5672804"/>
                <a:gd name="connsiteY12" fmla="*/ 37813 h 2119951"/>
                <a:gd name="connsiteX0" fmla="*/ 0 w 5678136"/>
                <a:gd name="connsiteY0" fmla="*/ 2086405 h 2114842"/>
                <a:gd name="connsiteX1" fmla="*/ 420210 w 5678136"/>
                <a:gd name="connsiteY1" fmla="*/ 2101201 h 2114842"/>
                <a:gd name="connsiteX2" fmla="*/ 923277 w 5678136"/>
                <a:gd name="connsiteY2" fmla="*/ 2107120 h 2114842"/>
                <a:gd name="connsiteX3" fmla="*/ 1186648 w 5678136"/>
                <a:gd name="connsiteY3" fmla="*/ 2107120 h 2114842"/>
                <a:gd name="connsiteX4" fmla="*/ 1710431 w 5678136"/>
                <a:gd name="connsiteY4" fmla="*/ 2095283 h 2114842"/>
                <a:gd name="connsiteX5" fmla="*/ 2089211 w 5678136"/>
                <a:gd name="connsiteY5" fmla="*/ 2107120 h 2114842"/>
                <a:gd name="connsiteX6" fmla="*/ 2379215 w 5678136"/>
                <a:gd name="connsiteY6" fmla="*/ 1959158 h 2114842"/>
                <a:gd name="connsiteX7" fmla="*/ 2630749 w 5678136"/>
                <a:gd name="connsiteY7" fmla="*/ 1491601 h 2114842"/>
                <a:gd name="connsiteX8" fmla="*/ 2852691 w 5678136"/>
                <a:gd name="connsiteY8" fmla="*/ 855368 h 2114842"/>
                <a:gd name="connsiteX9" fmla="*/ 3130858 w 5678136"/>
                <a:gd name="connsiteY9" fmla="*/ 361178 h 2114842"/>
                <a:gd name="connsiteX10" fmla="*/ 3790765 w 5678136"/>
                <a:gd name="connsiteY10" fmla="*/ 133318 h 2114842"/>
                <a:gd name="connsiteX11" fmla="*/ 4903433 w 5678136"/>
                <a:gd name="connsiteY11" fmla="*/ 77092 h 2114842"/>
                <a:gd name="connsiteX12" fmla="*/ 5666912 w 5678136"/>
                <a:gd name="connsiteY12" fmla="*/ 32704 h 2114842"/>
                <a:gd name="connsiteX0" fmla="*/ 0 w 5683909"/>
                <a:gd name="connsiteY0" fmla="*/ 2077561 h 2105998"/>
                <a:gd name="connsiteX1" fmla="*/ 420210 w 5683909"/>
                <a:gd name="connsiteY1" fmla="*/ 2092357 h 2105998"/>
                <a:gd name="connsiteX2" fmla="*/ 923277 w 5683909"/>
                <a:gd name="connsiteY2" fmla="*/ 2098276 h 2105998"/>
                <a:gd name="connsiteX3" fmla="*/ 1186648 w 5683909"/>
                <a:gd name="connsiteY3" fmla="*/ 2098276 h 2105998"/>
                <a:gd name="connsiteX4" fmla="*/ 1710431 w 5683909"/>
                <a:gd name="connsiteY4" fmla="*/ 2086439 h 2105998"/>
                <a:gd name="connsiteX5" fmla="*/ 2089211 w 5683909"/>
                <a:gd name="connsiteY5" fmla="*/ 2098276 h 2105998"/>
                <a:gd name="connsiteX6" fmla="*/ 2379215 w 5683909"/>
                <a:gd name="connsiteY6" fmla="*/ 1950314 h 2105998"/>
                <a:gd name="connsiteX7" fmla="*/ 2630749 w 5683909"/>
                <a:gd name="connsiteY7" fmla="*/ 1482757 h 2105998"/>
                <a:gd name="connsiteX8" fmla="*/ 2852691 w 5683909"/>
                <a:gd name="connsiteY8" fmla="*/ 846524 h 2105998"/>
                <a:gd name="connsiteX9" fmla="*/ 3130858 w 5683909"/>
                <a:gd name="connsiteY9" fmla="*/ 352334 h 2105998"/>
                <a:gd name="connsiteX10" fmla="*/ 3790765 w 5683909"/>
                <a:gd name="connsiteY10" fmla="*/ 124474 h 2105998"/>
                <a:gd name="connsiteX11" fmla="*/ 4903433 w 5683909"/>
                <a:gd name="connsiteY11" fmla="*/ 68248 h 2105998"/>
                <a:gd name="connsiteX12" fmla="*/ 5666912 w 5683909"/>
                <a:gd name="connsiteY12" fmla="*/ 23860 h 2105998"/>
                <a:gd name="connsiteX0" fmla="*/ 0 w 5686006"/>
                <a:gd name="connsiteY0" fmla="*/ 2071368 h 2099805"/>
                <a:gd name="connsiteX1" fmla="*/ 420210 w 5686006"/>
                <a:gd name="connsiteY1" fmla="*/ 2086164 h 2099805"/>
                <a:gd name="connsiteX2" fmla="*/ 923277 w 5686006"/>
                <a:gd name="connsiteY2" fmla="*/ 2092083 h 2099805"/>
                <a:gd name="connsiteX3" fmla="*/ 1186648 w 5686006"/>
                <a:gd name="connsiteY3" fmla="*/ 2092083 h 2099805"/>
                <a:gd name="connsiteX4" fmla="*/ 1710431 w 5686006"/>
                <a:gd name="connsiteY4" fmla="*/ 2080246 h 2099805"/>
                <a:gd name="connsiteX5" fmla="*/ 2089211 w 5686006"/>
                <a:gd name="connsiteY5" fmla="*/ 2092083 h 2099805"/>
                <a:gd name="connsiteX6" fmla="*/ 2379215 w 5686006"/>
                <a:gd name="connsiteY6" fmla="*/ 1944121 h 2099805"/>
                <a:gd name="connsiteX7" fmla="*/ 2630749 w 5686006"/>
                <a:gd name="connsiteY7" fmla="*/ 1476564 h 2099805"/>
                <a:gd name="connsiteX8" fmla="*/ 2852691 w 5686006"/>
                <a:gd name="connsiteY8" fmla="*/ 840331 h 2099805"/>
                <a:gd name="connsiteX9" fmla="*/ 3130858 w 5686006"/>
                <a:gd name="connsiteY9" fmla="*/ 346141 h 2099805"/>
                <a:gd name="connsiteX10" fmla="*/ 3790765 w 5686006"/>
                <a:gd name="connsiteY10" fmla="*/ 118281 h 2099805"/>
                <a:gd name="connsiteX11" fmla="*/ 4903433 w 5686006"/>
                <a:gd name="connsiteY11" fmla="*/ 62055 h 2099805"/>
                <a:gd name="connsiteX12" fmla="*/ 5666912 w 5686006"/>
                <a:gd name="connsiteY12" fmla="*/ 17667 h 2099805"/>
                <a:gd name="connsiteX0" fmla="*/ 0 w 5691959"/>
                <a:gd name="connsiteY0" fmla="*/ 2053701 h 2082138"/>
                <a:gd name="connsiteX1" fmla="*/ 420210 w 5691959"/>
                <a:gd name="connsiteY1" fmla="*/ 2068497 h 2082138"/>
                <a:gd name="connsiteX2" fmla="*/ 923277 w 5691959"/>
                <a:gd name="connsiteY2" fmla="*/ 2074416 h 2082138"/>
                <a:gd name="connsiteX3" fmla="*/ 1186648 w 5691959"/>
                <a:gd name="connsiteY3" fmla="*/ 2074416 h 2082138"/>
                <a:gd name="connsiteX4" fmla="*/ 1710431 w 5691959"/>
                <a:gd name="connsiteY4" fmla="*/ 2062579 h 2082138"/>
                <a:gd name="connsiteX5" fmla="*/ 2089211 w 5691959"/>
                <a:gd name="connsiteY5" fmla="*/ 2074416 h 2082138"/>
                <a:gd name="connsiteX6" fmla="*/ 2379215 w 5691959"/>
                <a:gd name="connsiteY6" fmla="*/ 1926454 h 2082138"/>
                <a:gd name="connsiteX7" fmla="*/ 2630749 w 5691959"/>
                <a:gd name="connsiteY7" fmla="*/ 1458897 h 2082138"/>
                <a:gd name="connsiteX8" fmla="*/ 2852691 w 5691959"/>
                <a:gd name="connsiteY8" fmla="*/ 822664 h 2082138"/>
                <a:gd name="connsiteX9" fmla="*/ 3130858 w 5691959"/>
                <a:gd name="connsiteY9" fmla="*/ 328474 h 2082138"/>
                <a:gd name="connsiteX10" fmla="*/ 3790765 w 5691959"/>
                <a:gd name="connsiteY10" fmla="*/ 100614 h 2082138"/>
                <a:gd name="connsiteX11" fmla="*/ 4903433 w 5691959"/>
                <a:gd name="connsiteY11" fmla="*/ 44388 h 2082138"/>
                <a:gd name="connsiteX12" fmla="*/ 5666912 w 5691959"/>
                <a:gd name="connsiteY12" fmla="*/ 0 h 2082138"/>
                <a:gd name="connsiteX0" fmla="*/ 0 w 5695113"/>
                <a:gd name="connsiteY0" fmla="*/ 2053706 h 2082143"/>
                <a:gd name="connsiteX1" fmla="*/ 420210 w 5695113"/>
                <a:gd name="connsiteY1" fmla="*/ 2068502 h 2082143"/>
                <a:gd name="connsiteX2" fmla="*/ 923277 w 5695113"/>
                <a:gd name="connsiteY2" fmla="*/ 2074421 h 2082143"/>
                <a:gd name="connsiteX3" fmla="*/ 1186648 w 5695113"/>
                <a:gd name="connsiteY3" fmla="*/ 2074421 h 2082143"/>
                <a:gd name="connsiteX4" fmla="*/ 1710431 w 5695113"/>
                <a:gd name="connsiteY4" fmla="*/ 2062584 h 2082143"/>
                <a:gd name="connsiteX5" fmla="*/ 2089211 w 5695113"/>
                <a:gd name="connsiteY5" fmla="*/ 2074421 h 2082143"/>
                <a:gd name="connsiteX6" fmla="*/ 2379215 w 5695113"/>
                <a:gd name="connsiteY6" fmla="*/ 1926459 h 2082143"/>
                <a:gd name="connsiteX7" fmla="*/ 2630749 w 5695113"/>
                <a:gd name="connsiteY7" fmla="*/ 1458902 h 2082143"/>
                <a:gd name="connsiteX8" fmla="*/ 2852691 w 5695113"/>
                <a:gd name="connsiteY8" fmla="*/ 822669 h 2082143"/>
                <a:gd name="connsiteX9" fmla="*/ 3130858 w 5695113"/>
                <a:gd name="connsiteY9" fmla="*/ 328479 h 2082143"/>
                <a:gd name="connsiteX10" fmla="*/ 3790765 w 5695113"/>
                <a:gd name="connsiteY10" fmla="*/ 100619 h 2082143"/>
                <a:gd name="connsiteX11" fmla="*/ 4903433 w 5695113"/>
                <a:gd name="connsiteY11" fmla="*/ 44393 h 2082143"/>
                <a:gd name="connsiteX12" fmla="*/ 5666912 w 5695113"/>
                <a:gd name="connsiteY12" fmla="*/ 5 h 2082143"/>
                <a:gd name="connsiteX0" fmla="*/ 0 w 5695113"/>
                <a:gd name="connsiteY0" fmla="*/ 2053706 h 2085381"/>
                <a:gd name="connsiteX1" fmla="*/ 420210 w 5695113"/>
                <a:gd name="connsiteY1" fmla="*/ 2068502 h 2085381"/>
                <a:gd name="connsiteX2" fmla="*/ 923277 w 5695113"/>
                <a:gd name="connsiteY2" fmla="*/ 2074421 h 2085381"/>
                <a:gd name="connsiteX3" fmla="*/ 1186648 w 5695113"/>
                <a:gd name="connsiteY3" fmla="*/ 2074421 h 2085381"/>
                <a:gd name="connsiteX4" fmla="*/ 1713390 w 5695113"/>
                <a:gd name="connsiteY4" fmla="*/ 2074421 h 2085381"/>
                <a:gd name="connsiteX5" fmla="*/ 2089211 w 5695113"/>
                <a:gd name="connsiteY5" fmla="*/ 2074421 h 2085381"/>
                <a:gd name="connsiteX6" fmla="*/ 2379215 w 5695113"/>
                <a:gd name="connsiteY6" fmla="*/ 1926459 h 2085381"/>
                <a:gd name="connsiteX7" fmla="*/ 2630749 w 5695113"/>
                <a:gd name="connsiteY7" fmla="*/ 1458902 h 2085381"/>
                <a:gd name="connsiteX8" fmla="*/ 2852691 w 5695113"/>
                <a:gd name="connsiteY8" fmla="*/ 822669 h 2085381"/>
                <a:gd name="connsiteX9" fmla="*/ 3130858 w 5695113"/>
                <a:gd name="connsiteY9" fmla="*/ 328479 h 2085381"/>
                <a:gd name="connsiteX10" fmla="*/ 3790765 w 5695113"/>
                <a:gd name="connsiteY10" fmla="*/ 100619 h 2085381"/>
                <a:gd name="connsiteX11" fmla="*/ 4903433 w 5695113"/>
                <a:gd name="connsiteY11" fmla="*/ 44393 h 2085381"/>
                <a:gd name="connsiteX12" fmla="*/ 5666912 w 5695113"/>
                <a:gd name="connsiteY12" fmla="*/ 5 h 208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95113" h="2085381">
                  <a:moveTo>
                    <a:pt x="0" y="2053706"/>
                  </a:moveTo>
                  <a:lnTo>
                    <a:pt x="420210" y="2068502"/>
                  </a:lnTo>
                  <a:cubicBezTo>
                    <a:pt x="574089" y="2071954"/>
                    <a:pt x="923277" y="2074421"/>
                    <a:pt x="923277" y="2074421"/>
                  </a:cubicBezTo>
                  <a:lnTo>
                    <a:pt x="1186648" y="2074421"/>
                  </a:lnTo>
                  <a:lnTo>
                    <a:pt x="1713390" y="2074421"/>
                  </a:lnTo>
                  <a:cubicBezTo>
                    <a:pt x="1863817" y="2074421"/>
                    <a:pt x="1978240" y="2099081"/>
                    <a:pt x="2089211" y="2074421"/>
                  </a:cubicBezTo>
                  <a:cubicBezTo>
                    <a:pt x="2200182" y="2049761"/>
                    <a:pt x="2288959" y="2029046"/>
                    <a:pt x="2379215" y="1926459"/>
                  </a:cubicBezTo>
                  <a:cubicBezTo>
                    <a:pt x="2469471" y="1823872"/>
                    <a:pt x="2551836" y="1642867"/>
                    <a:pt x="2630749" y="1458902"/>
                  </a:cubicBezTo>
                  <a:cubicBezTo>
                    <a:pt x="2709662" y="1274937"/>
                    <a:pt x="2769340" y="1011073"/>
                    <a:pt x="2852691" y="822669"/>
                  </a:cubicBezTo>
                  <a:cubicBezTo>
                    <a:pt x="2936042" y="634265"/>
                    <a:pt x="2974512" y="448821"/>
                    <a:pt x="3130858" y="328479"/>
                  </a:cubicBezTo>
                  <a:cubicBezTo>
                    <a:pt x="3287204" y="208137"/>
                    <a:pt x="3495336" y="147967"/>
                    <a:pt x="3790765" y="100619"/>
                  </a:cubicBezTo>
                  <a:cubicBezTo>
                    <a:pt x="4086194" y="53271"/>
                    <a:pt x="4594194" y="57709"/>
                    <a:pt x="4903433" y="44393"/>
                  </a:cubicBezTo>
                  <a:cubicBezTo>
                    <a:pt x="5212672" y="31076"/>
                    <a:pt x="5834602" y="-488"/>
                    <a:pt x="5666912" y="5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50C74E-2C6D-4245-9281-C82828875B9D}"/>
                </a:ext>
              </a:extLst>
            </p:cNvPr>
            <p:cNvSpPr txBox="1"/>
            <p:nvPr/>
          </p:nvSpPr>
          <p:spPr>
            <a:xfrm>
              <a:off x="3687411" y="4188821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20ED29-9021-413C-8C12-E391E1202EE6}"/>
                </a:ext>
              </a:extLst>
            </p:cNvPr>
            <p:cNvSpPr txBox="1"/>
            <p:nvPr/>
          </p:nvSpPr>
          <p:spPr>
            <a:xfrm>
              <a:off x="94909" y="2653359"/>
              <a:ext cx="2544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roxima Nova" panose="020B0604020202020204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608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083A-8995-4F20-B077-E6206A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12744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7083A-8995-4F20-B077-E6206A2B2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Aplicación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ejercicio.csv</a:t>
            </a:r>
          </a:p>
        </p:txBody>
      </p:sp>
    </p:spTree>
    <p:extLst>
      <p:ext uri="{BB962C8B-B14F-4D97-AF65-F5344CB8AC3E}">
        <p14:creationId xmlns:p14="http://schemas.microsoft.com/office/powerpoint/2010/main" val="645945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/>
        </p:nvSpPr>
        <p:spPr>
          <a:xfrm>
            <a:off x="522975" y="501450"/>
            <a:ext cx="2822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Gracias!</a:t>
            </a:r>
            <a:endParaRPr sz="20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Facebook</a:t>
            </a:r>
            <a:endParaRPr sz="12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@gaplatam</a:t>
            </a: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Instagram</a:t>
            </a:r>
            <a:endParaRPr sz="12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@gaplatam</a:t>
            </a: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</a:t>
            </a:r>
            <a:endParaRPr sz="12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Growth Acceleration Partners</a:t>
            </a: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Youtube</a:t>
            </a:r>
            <a:endParaRPr sz="1200" b="1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Growth Acceleration Partners LATAM</a:t>
            </a:r>
            <a:endParaRPr sz="1200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02375" y="761950"/>
            <a:ext cx="2183700" cy="7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 b="0" dirty="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Contenido</a:t>
            </a:r>
            <a:endParaRPr sz="3040" b="0" dirty="0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A14B5-2154-44CF-AABF-B6AF8E45B78B}"/>
              </a:ext>
            </a:extLst>
          </p:cNvPr>
          <p:cNvGrpSpPr/>
          <p:nvPr/>
        </p:nvGrpSpPr>
        <p:grpSpPr>
          <a:xfrm>
            <a:off x="3968650" y="866800"/>
            <a:ext cx="1124700" cy="747975"/>
            <a:chOff x="3968650" y="866800"/>
            <a:chExt cx="1124700" cy="747975"/>
          </a:xfrm>
        </p:grpSpPr>
        <p:sp>
          <p:nvSpPr>
            <p:cNvPr id="115" name="Google Shape;115;p20"/>
            <p:cNvSpPr txBox="1"/>
            <p:nvPr/>
          </p:nvSpPr>
          <p:spPr>
            <a:xfrm>
              <a:off x="3968650" y="866800"/>
              <a:ext cx="5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01.</a:t>
              </a:r>
              <a:endParaRPr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3968650" y="1260775"/>
              <a:ext cx="1124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Proxima Nova" panose="020B0604020202020204" charset="0"/>
                  <a:ea typeface="Proxima Nova Semibold"/>
                  <a:cs typeface="Proxima Nova Semibold"/>
                  <a:sym typeface="Proxima Nova Semibold"/>
                </a:rPr>
                <a:t>Conceptos</a:t>
              </a:r>
              <a:endParaRPr sz="1100" b="1" dirty="0">
                <a:solidFill>
                  <a:srgbClr val="666666"/>
                </a:solidFill>
                <a:latin typeface="Proxima Nova" panose="020B0604020202020204" charset="0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8622D33-2459-4C4C-988D-5984E16D0D2F}"/>
              </a:ext>
            </a:extLst>
          </p:cNvPr>
          <p:cNvGrpSpPr/>
          <p:nvPr/>
        </p:nvGrpSpPr>
        <p:grpSpPr>
          <a:xfrm>
            <a:off x="5440775" y="866800"/>
            <a:ext cx="1124701" cy="917165"/>
            <a:chOff x="5401374" y="866800"/>
            <a:chExt cx="1124701" cy="917165"/>
          </a:xfrm>
        </p:grpSpPr>
        <p:sp>
          <p:nvSpPr>
            <p:cNvPr id="117" name="Google Shape;117;p20"/>
            <p:cNvSpPr txBox="1"/>
            <p:nvPr/>
          </p:nvSpPr>
          <p:spPr>
            <a:xfrm>
              <a:off x="5401374" y="866800"/>
              <a:ext cx="5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02.</a:t>
              </a:r>
              <a:endParaRPr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18" name="Google Shape;118;p20"/>
            <p:cNvSpPr txBox="1"/>
            <p:nvPr/>
          </p:nvSpPr>
          <p:spPr>
            <a:xfrm>
              <a:off x="5401375" y="1260775"/>
              <a:ext cx="1124700" cy="523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Proxima Nova" panose="020B0604020202020204" charset="0"/>
                  <a:ea typeface="Proxima Nova Semibold"/>
                  <a:cs typeface="Proxima Nova Semibold"/>
                  <a:sym typeface="Proxima Nova Semibold"/>
                </a:rPr>
                <a:t>Etapas del proceso</a:t>
              </a:r>
              <a:endParaRPr sz="1100" b="1" dirty="0">
                <a:solidFill>
                  <a:srgbClr val="666666"/>
                </a:solidFill>
                <a:latin typeface="Proxima Nova" panose="020B0604020202020204" charset="0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6FA6D9-C930-4C54-A9E0-4C82D02962F6}"/>
              </a:ext>
            </a:extLst>
          </p:cNvPr>
          <p:cNvGrpSpPr/>
          <p:nvPr/>
        </p:nvGrpSpPr>
        <p:grpSpPr>
          <a:xfrm>
            <a:off x="6912900" y="866800"/>
            <a:ext cx="1367500" cy="917165"/>
            <a:chOff x="6912900" y="866800"/>
            <a:chExt cx="1367500" cy="917165"/>
          </a:xfrm>
        </p:grpSpPr>
        <p:sp>
          <p:nvSpPr>
            <p:cNvPr id="119" name="Google Shape;119;p20"/>
            <p:cNvSpPr txBox="1"/>
            <p:nvPr/>
          </p:nvSpPr>
          <p:spPr>
            <a:xfrm>
              <a:off x="6912900" y="866800"/>
              <a:ext cx="5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03.</a:t>
              </a:r>
              <a:endParaRPr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0" name="Google Shape;120;p20"/>
            <p:cNvSpPr txBox="1"/>
            <p:nvPr/>
          </p:nvSpPr>
          <p:spPr>
            <a:xfrm>
              <a:off x="6912900" y="1260775"/>
              <a:ext cx="1367500" cy="523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Proxima Nova" panose="020B0604020202020204" charset="0"/>
                  <a:ea typeface="Proxima Nova Semibold"/>
                  <a:cs typeface="Proxima Nova Semibold"/>
                  <a:sym typeface="Proxima Nova Semibold"/>
                </a:rPr>
                <a:t>Consideraciones éticas</a:t>
              </a:r>
            </a:p>
          </p:txBody>
        </p:sp>
      </p:grpSp>
      <p:sp>
        <p:nvSpPr>
          <p:cNvPr id="133" name="Google Shape;133;p20"/>
          <p:cNvSpPr txBox="1"/>
          <p:nvPr/>
        </p:nvSpPr>
        <p:spPr>
          <a:xfrm>
            <a:off x="473499" y="1464250"/>
            <a:ext cx="246220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Intorducción</a:t>
            </a:r>
            <a:r>
              <a:rPr lang="en-US" sz="1200" b="1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Machine Learning</a:t>
            </a:r>
            <a:endParaRPr sz="1200" b="1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Estrategias de manufactura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ULACIT</a:t>
            </a:r>
            <a:endParaRPr sz="1200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3CC5C4-38A5-4D9E-A759-F4E82E0176F4}"/>
              </a:ext>
            </a:extLst>
          </p:cNvPr>
          <p:cNvGrpSpPr/>
          <p:nvPr/>
        </p:nvGrpSpPr>
        <p:grpSpPr>
          <a:xfrm>
            <a:off x="3968650" y="1969563"/>
            <a:ext cx="1124700" cy="747975"/>
            <a:chOff x="4013100" y="2008750"/>
            <a:chExt cx="1124700" cy="747975"/>
          </a:xfrm>
        </p:grpSpPr>
        <p:sp>
          <p:nvSpPr>
            <p:cNvPr id="22" name="Google Shape;115;p20">
              <a:extLst>
                <a:ext uri="{FF2B5EF4-FFF2-40B4-BE49-F238E27FC236}">
                  <a16:creationId xmlns:a16="http://schemas.microsoft.com/office/drawing/2014/main" id="{7DCB8D7C-C92E-4361-A1AF-0529F32155E5}"/>
                </a:ext>
              </a:extLst>
            </p:cNvPr>
            <p:cNvSpPr txBox="1"/>
            <p:nvPr/>
          </p:nvSpPr>
          <p:spPr>
            <a:xfrm>
              <a:off x="4013100" y="2008750"/>
              <a:ext cx="5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04.</a:t>
              </a:r>
              <a:endParaRPr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3" name="Google Shape;116;p20">
              <a:extLst>
                <a:ext uri="{FF2B5EF4-FFF2-40B4-BE49-F238E27FC236}">
                  <a16:creationId xmlns:a16="http://schemas.microsoft.com/office/drawing/2014/main" id="{2FE57CEE-077E-4D3E-B79F-C950FFE4A144}"/>
                </a:ext>
              </a:extLst>
            </p:cNvPr>
            <p:cNvSpPr txBox="1"/>
            <p:nvPr/>
          </p:nvSpPr>
          <p:spPr>
            <a:xfrm>
              <a:off x="4013100" y="2402725"/>
              <a:ext cx="1124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Proxima Nova" panose="020B0604020202020204" charset="0"/>
                  <a:ea typeface="Proxima Nova Semibold"/>
                  <a:cs typeface="Proxima Nova Semibold"/>
                  <a:sym typeface="Proxima Nova Semibold"/>
                </a:rPr>
                <a:t>Demo</a:t>
              </a:r>
              <a:endParaRPr sz="1100" b="1" dirty="0">
                <a:solidFill>
                  <a:srgbClr val="666666"/>
                </a:solidFill>
                <a:latin typeface="Proxima Nova" panose="020B0604020202020204" charset="0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20455-D2BA-4E67-9CA9-1D2CCC9E2409}"/>
              </a:ext>
            </a:extLst>
          </p:cNvPr>
          <p:cNvGrpSpPr/>
          <p:nvPr/>
        </p:nvGrpSpPr>
        <p:grpSpPr>
          <a:xfrm>
            <a:off x="5440775" y="1958220"/>
            <a:ext cx="1124701" cy="747975"/>
            <a:chOff x="5401374" y="1930375"/>
            <a:chExt cx="1124701" cy="747975"/>
          </a:xfrm>
        </p:grpSpPr>
        <p:sp>
          <p:nvSpPr>
            <p:cNvPr id="24" name="Google Shape;115;p20">
              <a:extLst>
                <a:ext uri="{FF2B5EF4-FFF2-40B4-BE49-F238E27FC236}">
                  <a16:creationId xmlns:a16="http://schemas.microsoft.com/office/drawing/2014/main" id="{BA2DBA62-B79D-4731-AB06-D66A00922AA3}"/>
                </a:ext>
              </a:extLst>
            </p:cNvPr>
            <p:cNvSpPr txBox="1"/>
            <p:nvPr/>
          </p:nvSpPr>
          <p:spPr>
            <a:xfrm>
              <a:off x="5401374" y="1930375"/>
              <a:ext cx="617685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6666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05.</a:t>
              </a:r>
              <a:endParaRPr sz="2000" b="1" dirty="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5" name="Google Shape;116;p20">
              <a:extLst>
                <a:ext uri="{FF2B5EF4-FFF2-40B4-BE49-F238E27FC236}">
                  <a16:creationId xmlns:a16="http://schemas.microsoft.com/office/drawing/2014/main" id="{0C58DE54-5BBE-4C41-B538-6DE2993DC0A5}"/>
                </a:ext>
              </a:extLst>
            </p:cNvPr>
            <p:cNvSpPr txBox="1"/>
            <p:nvPr/>
          </p:nvSpPr>
          <p:spPr>
            <a:xfrm>
              <a:off x="5401375" y="2324350"/>
              <a:ext cx="1124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666666"/>
                  </a:solidFill>
                  <a:latin typeface="Proxima Nova" panose="020B0604020202020204" charset="0"/>
                  <a:ea typeface="Proxima Nova Semibold"/>
                  <a:cs typeface="Proxima Nova Semibold"/>
                  <a:sym typeface="Proxima Nova Semibold"/>
                </a:rPr>
                <a:t>Aplicación</a:t>
              </a:r>
              <a:endParaRPr sz="1100" b="1" dirty="0">
                <a:solidFill>
                  <a:srgbClr val="666666"/>
                </a:solidFill>
                <a:latin typeface="Proxima Nova" panose="020B0604020202020204" charset="0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729424" cy="3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Datos</a:t>
            </a:r>
            <a:endParaRPr dirty="0"/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0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Unidades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de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información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asociadas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a un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fenómeno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50000"/>
                  </a:schemeClr>
                </a:solidFill>
              </a:rPr>
              <a:t>observado</a:t>
            </a:r>
            <a:r>
              <a:rPr lang="en-US" b="1" i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br>
              <a:rPr lang="en-US" b="1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/>
          </a:p>
          <a:p>
            <a:pPr marL="0" indent="0">
              <a:spcAft>
                <a:spcPts val="1200"/>
              </a:spcAft>
              <a:buNone/>
            </a:pP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es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?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Crecimiento</a:t>
            </a:r>
            <a:r>
              <a:rPr lang="en-US" dirty="0"/>
              <a:t> de </a:t>
            </a:r>
            <a:r>
              <a:rPr lang="en-US" dirty="0" err="1"/>
              <a:t>plataformas</a:t>
            </a:r>
            <a:r>
              <a:rPr lang="en-US" dirty="0"/>
              <a:t> </a:t>
            </a:r>
            <a:r>
              <a:rPr lang="en-US" dirty="0" err="1"/>
              <a:t>digitales</a:t>
            </a:r>
            <a:r>
              <a:rPr lang="en-US" dirty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Digitalización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err="1"/>
              <a:t>Nuevas</a:t>
            </a:r>
            <a:r>
              <a:rPr lang="en-US" dirty="0"/>
              <a:t> </a:t>
            </a:r>
            <a:r>
              <a:rPr lang="en-US" dirty="0" err="1"/>
              <a:t>metodologías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desbloquean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potenciales</a:t>
            </a:r>
            <a:r>
              <a:rPr lang="en-US" dirty="0"/>
              <a:t>.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Más </a:t>
            </a:r>
            <a:r>
              <a:rPr lang="en-US" dirty="0" err="1"/>
              <a:t>datos</a:t>
            </a:r>
            <a:r>
              <a:rPr lang="en-US" dirty="0"/>
              <a:t> =&gt; </a:t>
            </a:r>
            <a:r>
              <a:rPr lang="es-CR" dirty="0"/>
              <a:t>Más responsabilidad.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322">
            <a:extLst>
              <a:ext uri="{FF2B5EF4-FFF2-40B4-BE49-F238E27FC236}">
                <a16:creationId xmlns:a16="http://schemas.microsoft.com/office/drawing/2014/main" id="{A009AB21-CDAF-4E2A-8269-D57957FDD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2476" y="417986"/>
            <a:ext cx="223202" cy="3029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B8FA21C-0EDD-4A7D-B856-D35F81047F21}"/>
              </a:ext>
            </a:extLst>
          </p:cNvPr>
          <p:cNvGrpSpPr/>
          <p:nvPr/>
        </p:nvGrpSpPr>
        <p:grpSpPr>
          <a:xfrm>
            <a:off x="670316" y="760049"/>
            <a:ext cx="1937803" cy="3010592"/>
            <a:chOff x="1069282" y="1364455"/>
            <a:chExt cx="2583737" cy="4014122"/>
          </a:xfrm>
        </p:grpSpPr>
        <p:sp>
          <p:nvSpPr>
            <p:cNvPr id="111" name="Google Shape;111;p3"/>
            <p:cNvSpPr txBox="1"/>
            <p:nvPr/>
          </p:nvSpPr>
          <p:spPr>
            <a:xfrm>
              <a:off x="1069282" y="1364455"/>
              <a:ext cx="2583737" cy="1490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" rIns="0" bIns="0" anchor="t" anchorCtr="0">
              <a:spAutoFit/>
            </a:bodyPr>
            <a:lstStyle/>
            <a:p>
              <a:pPr marL="11906"/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Cómo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se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almacena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la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información</a:t>
              </a:r>
              <a:endParaRPr sz="105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C13C685-0943-474B-B295-21851AF85F01}"/>
                </a:ext>
              </a:extLst>
            </p:cNvPr>
            <p:cNvSpPr/>
            <p:nvPr/>
          </p:nvSpPr>
          <p:spPr>
            <a:xfrm>
              <a:off x="1393474" y="4956416"/>
              <a:ext cx="1776915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Proxima Nova" panose="020B0604020202020204" charset="0"/>
                </a:rPr>
                <a:t>No </a:t>
              </a:r>
              <a:r>
                <a:rPr lang="en-US" sz="1200" b="1" dirty="0" err="1">
                  <a:latin typeface="Proxima Nova" panose="020B0604020202020204" charset="0"/>
                </a:rPr>
                <a:t>estructurada</a:t>
              </a:r>
              <a:endParaRPr lang="en-US" sz="1200" b="1" dirty="0">
                <a:latin typeface="Proxima Nova" panose="020B060402020202020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BEA8AA-2417-4B90-8C54-4A4BFB63C561}"/>
                </a:ext>
              </a:extLst>
            </p:cNvPr>
            <p:cNvGrpSpPr/>
            <p:nvPr/>
          </p:nvGrpSpPr>
          <p:grpSpPr>
            <a:xfrm>
              <a:off x="1643746" y="4247593"/>
              <a:ext cx="1276370" cy="800980"/>
              <a:chOff x="1577029" y="4677752"/>
              <a:chExt cx="1276370" cy="800980"/>
            </a:xfrm>
          </p:grpSpPr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588BE61E-1C9F-4C9E-BF8D-586CF7B09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40982" y="4677752"/>
                <a:ext cx="512417" cy="488016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2C8CCB6E-67CC-4EFF-9B0B-76219195C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77029" y="4830463"/>
                <a:ext cx="589087" cy="364673"/>
              </a:xfrm>
              <a:prstGeom prst="rect">
                <a:avLst/>
              </a:prstGeom>
            </p:spPr>
          </p:pic>
          <p:pic>
            <p:nvPicPr>
              <p:cNvPr id="8" name="Graphic 246">
                <a:extLst>
                  <a:ext uri="{FF2B5EF4-FFF2-40B4-BE49-F238E27FC236}">
                    <a16:creationId xmlns:a16="http://schemas.microsoft.com/office/drawing/2014/main" id="{D747F97A-9313-4AEF-BAD3-0F1859F48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08104" y="4852804"/>
                <a:ext cx="625928" cy="625928"/>
              </a:xfrm>
              <a:prstGeom prst="rect">
                <a:avLst/>
              </a:prstGeom>
            </p:spPr>
          </p:pic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8263DD1-64E8-412B-9655-738BC308A440}"/>
                </a:ext>
              </a:extLst>
            </p:cNvPr>
            <p:cNvSpPr/>
            <p:nvPr/>
          </p:nvSpPr>
          <p:spPr>
            <a:xfrm>
              <a:off x="1393476" y="3503791"/>
              <a:ext cx="1776911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Proxima Nova" panose="020B0604020202020204" charset="0"/>
                </a:rPr>
                <a:t>Estructurada</a:t>
              </a:r>
              <a:endParaRPr lang="en-US" sz="1200" b="1" dirty="0">
                <a:latin typeface="Proxima Nova" panose="020B060402020202020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FA94AB7-1C7D-48FE-B7EB-71D91EDF7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69511" y="2998841"/>
              <a:ext cx="624840" cy="595086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625482-DD50-4883-8FC3-FF03A3111F5A}"/>
                </a:ext>
              </a:extLst>
            </p:cNvPr>
            <p:cNvCxnSpPr/>
            <p:nvPr/>
          </p:nvCxnSpPr>
          <p:spPr>
            <a:xfrm>
              <a:off x="1278734" y="2824891"/>
              <a:ext cx="0" cy="2342606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FCD8E-F41B-40BB-BC75-68C029095961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1276966" y="3714872"/>
              <a:ext cx="11651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1DE1E20-BE52-4CF7-923C-5EC9482967D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1276966" y="5167497"/>
              <a:ext cx="116508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C7A5757-3E4E-4212-BACD-F547F17E0941}"/>
              </a:ext>
            </a:extLst>
          </p:cNvPr>
          <p:cNvGrpSpPr/>
          <p:nvPr/>
        </p:nvGrpSpPr>
        <p:grpSpPr>
          <a:xfrm>
            <a:off x="3224595" y="760049"/>
            <a:ext cx="2067627" cy="3486286"/>
            <a:chOff x="4291689" y="1364455"/>
            <a:chExt cx="2756836" cy="4648381"/>
          </a:xfrm>
        </p:grpSpPr>
        <p:sp>
          <p:nvSpPr>
            <p:cNvPr id="32" name="Google Shape;111;p3">
              <a:extLst>
                <a:ext uri="{FF2B5EF4-FFF2-40B4-BE49-F238E27FC236}">
                  <a16:creationId xmlns:a16="http://schemas.microsoft.com/office/drawing/2014/main" id="{75B5461A-3670-4A57-8439-301B1FE3FF98}"/>
                </a:ext>
              </a:extLst>
            </p:cNvPr>
            <p:cNvSpPr txBox="1"/>
            <p:nvPr/>
          </p:nvSpPr>
          <p:spPr>
            <a:xfrm>
              <a:off x="4291689" y="1364455"/>
              <a:ext cx="2756836" cy="1490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" rIns="0" bIns="0" anchor="t" anchorCtr="0">
              <a:spAutoFit/>
            </a:bodyPr>
            <a:lstStyle/>
            <a:p>
              <a:pPr marL="11906"/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Qué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tipo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de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información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contiene</a:t>
              </a:r>
              <a:endParaRPr sz="1050" dirty="0">
                <a:solidFill>
                  <a:schemeClr val="accent2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E521A989-0EB2-47A9-9AD3-F5CF24B3162D}"/>
                </a:ext>
              </a:extLst>
            </p:cNvPr>
            <p:cNvSpPr/>
            <p:nvPr/>
          </p:nvSpPr>
          <p:spPr>
            <a:xfrm>
              <a:off x="4643256" y="4547233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Proxima Nova" panose="020B0604020202020204" charset="0"/>
                </a:rPr>
                <a:t>Categórica</a:t>
              </a:r>
              <a:endParaRPr lang="en-US" sz="1200" b="1" dirty="0">
                <a:latin typeface="Proxima Nova" panose="020B060402020202020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7D5791C2-186F-4A72-9AD4-872C55B093A0}"/>
                </a:ext>
              </a:extLst>
            </p:cNvPr>
            <p:cNvSpPr/>
            <p:nvPr/>
          </p:nvSpPr>
          <p:spPr>
            <a:xfrm>
              <a:off x="4643256" y="3503791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latin typeface="Proxima Nova" panose="020B0604020202020204" charset="0"/>
                </a:rPr>
                <a:t>Numérica</a:t>
              </a:r>
              <a:endParaRPr lang="en-US" sz="1200" b="1" dirty="0">
                <a:latin typeface="Proxima Nova" panose="020B0604020202020204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0CAF51-1B9E-4222-A120-EA80F188A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9156" y="2824891"/>
              <a:ext cx="39360" cy="2976865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0BE9C5A-069E-4B24-834B-E7FC32971346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4508836" y="3714872"/>
              <a:ext cx="13442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A99A56-B054-4B4A-B4C0-858EC864CEAC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>
              <a:off x="4508836" y="4758314"/>
              <a:ext cx="13442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27DCE2F-5CBA-4C11-850E-EC4BACC272FD}"/>
                </a:ext>
              </a:extLst>
            </p:cNvPr>
            <p:cNvSpPr/>
            <p:nvPr/>
          </p:nvSpPr>
          <p:spPr>
            <a:xfrm>
              <a:off x="4643256" y="5590675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Proxima Nova" panose="020B0604020202020204" charset="0"/>
                </a:rPr>
                <a:t>Ordinal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4B8514F8-2021-4E8E-8B24-48D6FC25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15425" y="5108295"/>
              <a:ext cx="705935" cy="558865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7506691-BBB8-434B-83C7-AEAA7AF7ECB7}"/>
                </a:ext>
              </a:extLst>
            </p:cNvPr>
            <p:cNvCxnSpPr>
              <a:cxnSpLocks/>
            </p:cNvCxnSpPr>
            <p:nvPr/>
          </p:nvCxnSpPr>
          <p:spPr>
            <a:xfrm>
              <a:off x="4489156" y="5801756"/>
              <a:ext cx="15410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FA60CA4-CF8B-4D4D-98AD-AE980D6AF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67183" y="4046515"/>
              <a:ext cx="602418" cy="602418"/>
            </a:xfrm>
            <a:prstGeom prst="rect">
              <a:avLst/>
            </a:prstGeom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9795582F-3086-4FF1-9E18-D5E0608D7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155675" y="2941005"/>
              <a:ext cx="625434" cy="69492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028551-6D77-4BC7-8334-7F15DD3626BE}"/>
              </a:ext>
            </a:extLst>
          </p:cNvPr>
          <p:cNvGrpSpPr/>
          <p:nvPr/>
        </p:nvGrpSpPr>
        <p:grpSpPr>
          <a:xfrm>
            <a:off x="5908698" y="760049"/>
            <a:ext cx="2828094" cy="3486286"/>
            <a:chOff x="8053792" y="1364455"/>
            <a:chExt cx="3770792" cy="4648381"/>
          </a:xfrm>
        </p:grpSpPr>
        <p:sp>
          <p:nvSpPr>
            <p:cNvPr id="68" name="Google Shape;111;p3">
              <a:extLst>
                <a:ext uri="{FF2B5EF4-FFF2-40B4-BE49-F238E27FC236}">
                  <a16:creationId xmlns:a16="http://schemas.microsoft.com/office/drawing/2014/main" id="{FC2D2B76-5015-4570-ACE7-0FFBF3A254D8}"/>
                </a:ext>
              </a:extLst>
            </p:cNvPr>
            <p:cNvSpPr txBox="1"/>
            <p:nvPr/>
          </p:nvSpPr>
          <p:spPr>
            <a:xfrm>
              <a:off x="8053792" y="1364455"/>
              <a:ext cx="2865288" cy="1490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525" rIns="0" bIns="0" anchor="t" anchorCtr="0">
              <a:spAutoFit/>
            </a:bodyPr>
            <a:lstStyle/>
            <a:p>
              <a:pPr marL="11906"/>
              <a:r>
                <a:rPr lang="en-US" sz="2400" b="1" dirty="0">
                  <a:solidFill>
                    <a:schemeClr val="accent2"/>
                  </a:solidFill>
                  <a:latin typeface="Proxima Nova"/>
                  <a:sym typeface="Proxima Nova"/>
                </a:rPr>
                <a:t>De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sym typeface="Proxima Nova"/>
                </a:rPr>
                <a:t>qué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sym typeface="Proxima Nova"/>
                </a:rPr>
                <a:t>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sym typeface="Proxima Nova"/>
                </a:rPr>
                <a:t>tamaño</a:t>
              </a:r>
              <a:r>
                <a:rPr lang="en-US" sz="2400" b="1" dirty="0">
                  <a:solidFill>
                    <a:schemeClr val="accent2"/>
                  </a:solidFill>
                  <a:latin typeface="Proxima Nova"/>
                  <a:sym typeface="Proxima Nova"/>
                </a:rPr>
                <a:t> es el conjunto de </a:t>
              </a:r>
              <a:r>
                <a:rPr lang="en-US" sz="2400" b="1" dirty="0" err="1">
                  <a:solidFill>
                    <a:schemeClr val="accent2"/>
                  </a:solidFill>
                  <a:latin typeface="Proxima Nova"/>
                  <a:sym typeface="Proxima Nova"/>
                </a:rPr>
                <a:t>datos</a:t>
              </a:r>
              <a:endParaRPr sz="1050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EC5656D-BB29-42AE-BCE3-5908A85D8955}"/>
                </a:ext>
              </a:extLst>
            </p:cNvPr>
            <p:cNvSpPr/>
            <p:nvPr/>
          </p:nvSpPr>
          <p:spPr>
            <a:xfrm>
              <a:off x="8501712" y="4547233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Proxima Nova" panose="020B0604020202020204" charset="0"/>
                </a:rPr>
                <a:t>Medium data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B504C8F-E7E3-4BD8-9334-968CD75C62D2}"/>
                </a:ext>
              </a:extLst>
            </p:cNvPr>
            <p:cNvSpPr/>
            <p:nvPr/>
          </p:nvSpPr>
          <p:spPr>
            <a:xfrm>
              <a:off x="8501712" y="3503791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Proxima Nova" panose="020B0604020202020204" charset="0"/>
                </a:rPr>
                <a:t>Small data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910390A-843B-4D25-A28C-4B46670F3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7612" y="2824891"/>
              <a:ext cx="39360" cy="2976865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BDFD26-10B8-415C-98BA-9969349A0877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8367292" y="3714872"/>
              <a:ext cx="13442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7D59D1-AC83-4D0F-8028-E55649F94B92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8367292" y="4758314"/>
              <a:ext cx="13442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0C68A81-CC28-4AEC-9FAA-A464F80AFEF4}"/>
                </a:ext>
              </a:extLst>
            </p:cNvPr>
            <p:cNvSpPr/>
            <p:nvPr/>
          </p:nvSpPr>
          <p:spPr>
            <a:xfrm>
              <a:off x="8501712" y="5590675"/>
              <a:ext cx="1650272" cy="422161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Proxima Nova" panose="020B0604020202020204" charset="0"/>
                </a:rPr>
                <a:t>Big data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1B52A3-A82F-42C4-9DA4-198931658B83}"/>
                </a:ext>
              </a:extLst>
            </p:cNvPr>
            <p:cNvCxnSpPr>
              <a:cxnSpLocks/>
            </p:cNvCxnSpPr>
            <p:nvPr/>
          </p:nvCxnSpPr>
          <p:spPr>
            <a:xfrm>
              <a:off x="8347612" y="5801756"/>
              <a:ext cx="154100" cy="0"/>
            </a:xfrm>
            <a:prstGeom prst="line">
              <a:avLst/>
            </a:prstGeom>
            <a:ln w="6350">
              <a:solidFill>
                <a:srgbClr val="453F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1D44EA5D-2960-40BA-81AD-C51849B8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07241" y="3102019"/>
              <a:ext cx="439214" cy="512417"/>
            </a:xfrm>
            <a:prstGeom prst="rect">
              <a:avLst/>
            </a:prstGeom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2F254A1-A43C-4570-93FE-EC1F9B4D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02962" y="4188307"/>
              <a:ext cx="647772" cy="42216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38A827-C5EF-457D-B3E0-93244B9B0B4F}"/>
                </a:ext>
              </a:extLst>
            </p:cNvPr>
            <p:cNvGrpSpPr/>
            <p:nvPr/>
          </p:nvGrpSpPr>
          <p:grpSpPr>
            <a:xfrm>
              <a:off x="8676626" y="5116651"/>
              <a:ext cx="1307456" cy="600735"/>
              <a:chOff x="8557402" y="5013473"/>
              <a:chExt cx="1307456" cy="600735"/>
            </a:xfrm>
          </p:grpSpPr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ABCE6D85-109D-401D-A43C-4E0540B20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557402" y="5056663"/>
                <a:ext cx="439214" cy="512417"/>
              </a:xfrm>
              <a:prstGeom prst="rect">
                <a:avLst/>
              </a:prstGeom>
            </p:spPr>
          </p:pic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84D0AD59-8B32-4900-932A-113DA8053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783985" y="5013473"/>
                <a:ext cx="439214" cy="512417"/>
              </a:xfrm>
              <a:prstGeom prst="rect">
                <a:avLst/>
              </a:prstGeom>
            </p:spPr>
          </p:pic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B204350D-326F-466F-A42D-3CEDC71CB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003592" y="5101791"/>
                <a:ext cx="439214" cy="512417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09BD1239-AE5E-4641-B098-C0758DC91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191464" y="5035068"/>
                <a:ext cx="439214" cy="512417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A427A323-D315-46C6-A51E-36571F515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425644" y="5068429"/>
                <a:ext cx="439214" cy="51241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8082B2-2BC1-477A-AA3F-112473685599}"/>
                </a:ext>
              </a:extLst>
            </p:cNvPr>
            <p:cNvSpPr txBox="1"/>
            <p:nvPr/>
          </p:nvSpPr>
          <p:spPr>
            <a:xfrm>
              <a:off x="10437744" y="5051205"/>
              <a:ext cx="1386840" cy="76944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Proxima Nova" panose="020B0604020202020204" charset="0"/>
                </a:rPr>
                <a:t>Mayor a un disco </a:t>
              </a:r>
              <a:r>
                <a:rPr lang="en-US" sz="1050" dirty="0" err="1">
                  <a:solidFill>
                    <a:schemeClr val="tx1"/>
                  </a:solidFill>
                  <a:latin typeface="Proxima Nova" panose="020B0604020202020204" charset="0"/>
                </a:rPr>
                <a:t>duro</a:t>
              </a:r>
              <a:r>
                <a:rPr lang="en-US" sz="1050" dirty="0">
                  <a:solidFill>
                    <a:schemeClr val="tx1"/>
                  </a:solidFill>
                  <a:latin typeface="Proxima Nova" panose="020B0604020202020204" charset="0"/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  <a:latin typeface="Proxima Nova" panose="020B0604020202020204" charset="0"/>
                </a:rPr>
                <a:t>comercial</a:t>
              </a:r>
              <a:endParaRPr lang="en-US" sz="1050" dirty="0">
                <a:solidFill>
                  <a:schemeClr val="tx1"/>
                </a:solidFill>
                <a:latin typeface="Proxima Nova" panose="020B060402020202020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0A2CE7-3113-4208-87F2-9C2ED4690829}"/>
                </a:ext>
              </a:extLst>
            </p:cNvPr>
            <p:cNvCxnSpPr>
              <a:cxnSpLocks/>
            </p:cNvCxnSpPr>
            <p:nvPr/>
          </p:nvCxnSpPr>
          <p:spPr>
            <a:xfrm>
              <a:off x="8179710" y="5048573"/>
              <a:ext cx="2222474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16BC-B178-4EB8-96C0-C9D44879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E0FA0-B997-4C09-894D-8941DE39B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535040" cy="3277285"/>
          </a:xfrm>
        </p:spPr>
        <p:txBody>
          <a:bodyPr>
            <a:normAutofit/>
          </a:bodyPr>
          <a:lstStyle/>
          <a:p>
            <a:pPr>
              <a:buFont typeface="PT Sans" panose="020B0503020203020204" pitchFamily="34" charset="0"/>
              <a:buChar char="→"/>
            </a:pPr>
            <a:r>
              <a:rPr lang="en-US" dirty="0" err="1"/>
              <a:t>Tablas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colecciones</a:t>
            </a:r>
            <a:r>
              <a:rPr lang="en-US" dirty="0"/>
              <a:t> de </a:t>
            </a:r>
            <a:r>
              <a:rPr lang="en-US" dirty="0" err="1"/>
              <a:t>vectores</a:t>
            </a:r>
            <a:endParaRPr lang="en-US" dirty="0"/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3F3E"/>
              </a:buClr>
              <a:buSzPts val="1800"/>
              <a:buFont typeface="PT Sans" panose="020B0503020203020204" pitchFamily="34" charset="0"/>
              <a:buChar char="→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453F3E"/>
                </a:solidFill>
                <a:effectLst/>
                <a:uLnTx/>
                <a:uFillTx/>
                <a:latin typeface="Proxima Nova"/>
                <a:sym typeface="Proxima Nova"/>
              </a:rPr>
              <a:t>Mucha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53F3E"/>
                </a:solidFill>
                <a:effectLst/>
                <a:uLnTx/>
                <a:uFillTx/>
                <a:latin typeface="Proxima Nova"/>
                <a:sym typeface="Proxima Nova"/>
              </a:rPr>
              <a:t> algebra lineal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Graphic 334">
            <a:extLst>
              <a:ext uri="{FF2B5EF4-FFF2-40B4-BE49-F238E27FC236}">
                <a16:creationId xmlns:a16="http://schemas.microsoft.com/office/drawing/2014/main" id="{8B147926-6FBF-4079-B274-E9810AD02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1974" y="1264890"/>
            <a:ext cx="3167721" cy="28509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8382EA-527C-4A0A-A076-E274A1171A16}"/>
              </a:ext>
            </a:extLst>
          </p:cNvPr>
          <p:cNvSpPr/>
          <p:nvPr/>
        </p:nvSpPr>
        <p:spPr>
          <a:xfrm>
            <a:off x="4619347" y="1168647"/>
            <a:ext cx="532660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677464-B203-4F46-92D2-F2B93C0D3EB3}"/>
              </a:ext>
            </a:extLst>
          </p:cNvPr>
          <p:cNvSpPr/>
          <p:nvPr/>
        </p:nvSpPr>
        <p:spPr>
          <a:xfrm>
            <a:off x="5224634" y="1168647"/>
            <a:ext cx="1646682" cy="3039122"/>
          </a:xfrm>
          <a:prstGeom prst="roundRect">
            <a:avLst>
              <a:gd name="adj" fmla="val 5884"/>
            </a:avLst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6BC70F-80B0-4079-88D5-CD7971A8B89A}"/>
              </a:ext>
            </a:extLst>
          </p:cNvPr>
          <p:cNvSpPr/>
          <p:nvPr/>
        </p:nvSpPr>
        <p:spPr>
          <a:xfrm>
            <a:off x="6943943" y="1177524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2A58BE-3A94-44F7-A20C-D8836C79D658}"/>
              </a:ext>
            </a:extLst>
          </p:cNvPr>
          <p:cNvSpPr/>
          <p:nvPr/>
        </p:nvSpPr>
        <p:spPr>
          <a:xfrm>
            <a:off x="7293933" y="1177524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83E19A0-E3BB-42F8-9237-BFB5EF0F97AE}"/>
              </a:ext>
            </a:extLst>
          </p:cNvPr>
          <p:cNvSpPr/>
          <p:nvPr/>
        </p:nvSpPr>
        <p:spPr>
          <a:xfrm>
            <a:off x="7643924" y="1177524"/>
            <a:ext cx="288398" cy="3039122"/>
          </a:xfrm>
          <a:prstGeom prst="roundRect">
            <a:avLst/>
          </a:prstGeom>
          <a:noFill/>
          <a:ln w="63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021C15-674D-4A43-8B5A-58CB06993E15}"/>
              </a:ext>
            </a:extLst>
          </p:cNvPr>
          <p:cNvSpPr/>
          <p:nvPr/>
        </p:nvSpPr>
        <p:spPr>
          <a:xfrm>
            <a:off x="4471386" y="870012"/>
            <a:ext cx="3609574" cy="3488679"/>
          </a:xfrm>
          <a:prstGeom prst="roundRect">
            <a:avLst>
              <a:gd name="adj" fmla="val 5152"/>
            </a:avLst>
          </a:prstGeom>
          <a:noFill/>
          <a:ln w="28575">
            <a:solidFill>
              <a:srgbClr val="2A2C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775DDF7-F016-4210-9AB3-31294C4F6CA5}"/>
              </a:ext>
            </a:extLst>
          </p:cNvPr>
          <p:cNvSpPr/>
          <p:nvPr/>
        </p:nvSpPr>
        <p:spPr>
          <a:xfrm>
            <a:off x="4647505" y="1028994"/>
            <a:ext cx="44995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E69B88D8-7B58-4113-94B6-27680ED00F59}"/>
              </a:ext>
            </a:extLst>
          </p:cNvPr>
          <p:cNvSpPr/>
          <p:nvPr/>
        </p:nvSpPr>
        <p:spPr>
          <a:xfrm>
            <a:off x="5720655" y="1028994"/>
            <a:ext cx="44995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31935267-801F-41ED-A7A9-E91B14D742F9}"/>
              </a:ext>
            </a:extLst>
          </p:cNvPr>
          <p:cNvSpPr/>
          <p:nvPr/>
        </p:nvSpPr>
        <p:spPr>
          <a:xfrm>
            <a:off x="6947505" y="1035479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4C45119-02D6-4731-9616-15821A438A50}"/>
              </a:ext>
            </a:extLst>
          </p:cNvPr>
          <p:cNvSpPr/>
          <p:nvPr/>
        </p:nvSpPr>
        <p:spPr>
          <a:xfrm>
            <a:off x="7295714" y="1035479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F1E12456-2844-4062-A37D-D894B2F20A79}"/>
              </a:ext>
            </a:extLst>
          </p:cNvPr>
          <p:cNvSpPr/>
          <p:nvPr/>
        </p:nvSpPr>
        <p:spPr>
          <a:xfrm>
            <a:off x="7643924" y="1035479"/>
            <a:ext cx="288398" cy="45719"/>
          </a:xfrm>
          <a:prstGeom prst="roundRect">
            <a:avLst>
              <a:gd name="adj" fmla="val 50000"/>
            </a:avLst>
          </a:prstGeom>
          <a:solidFill>
            <a:srgbClr val="2A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17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53F3E"/>
      </a:dk1>
      <a:lt1>
        <a:srgbClr val="FFFFFF"/>
      </a:lt1>
      <a:dk2>
        <a:srgbClr val="006489"/>
      </a:dk2>
      <a:lt2>
        <a:srgbClr val="EEEEEE"/>
      </a:lt2>
      <a:accent1>
        <a:srgbClr val="FEBD12"/>
      </a:accent1>
      <a:accent2>
        <a:srgbClr val="43B586"/>
      </a:accent2>
      <a:accent3>
        <a:srgbClr val="18C1E5"/>
      </a:accent3>
      <a:accent4>
        <a:srgbClr val="64BC50"/>
      </a:accent4>
      <a:accent5>
        <a:srgbClr val="EA4E65"/>
      </a:accent5>
      <a:accent6>
        <a:srgbClr val="F37467"/>
      </a:accent6>
      <a:hlink>
        <a:srgbClr val="0064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808</Words>
  <Application>Microsoft Office PowerPoint</Application>
  <PresentationFormat>On-screen Show (16:9)</PresentationFormat>
  <Paragraphs>223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Proxima Nova Extrabold</vt:lpstr>
      <vt:lpstr>Proxima Nova Lt</vt:lpstr>
      <vt:lpstr>Proxima Nova</vt:lpstr>
      <vt:lpstr>Proxima Nova Medium</vt:lpstr>
      <vt:lpstr>Arial</vt:lpstr>
      <vt:lpstr>PT Sans</vt:lpstr>
      <vt:lpstr>Simple Light</vt:lpstr>
      <vt:lpstr>Introducción a  Machine Learning</vt:lpstr>
      <vt:lpstr>PowerPoint Presentation</vt:lpstr>
      <vt:lpstr>PowerPoint Presentation</vt:lpstr>
      <vt:lpstr>Nuestras Áreas</vt:lpstr>
      <vt:lpstr>Contenido</vt:lpstr>
      <vt:lpstr>Machine Learning</vt:lpstr>
      <vt:lpstr>Datos</vt:lpstr>
      <vt:lpstr>PowerPoint Presentation</vt:lpstr>
      <vt:lpstr>Datos estructurados</vt:lpstr>
      <vt:lpstr>Modelación Matemática</vt:lpstr>
      <vt:lpstr>Machine Learning </vt:lpstr>
      <vt:lpstr>Machine learning es optimización</vt:lpstr>
      <vt:lpstr>Quiénes hacen Machine Learning?</vt:lpstr>
      <vt:lpstr>Machine Learning? Deep Learning? Inteligencia Artificial?</vt:lpstr>
      <vt:lpstr>Cómo se hace ML?</vt:lpstr>
      <vt:lpstr>Identificar la pregunta</vt:lpstr>
      <vt:lpstr>Aprendizaje supervisado</vt:lpstr>
      <vt:lpstr>Aprendizaje no supervisado</vt:lpstr>
      <vt:lpstr>Explorar los datos</vt:lpstr>
      <vt:lpstr>Limpiar los datos</vt:lpstr>
      <vt:lpstr>Feature engineering</vt:lpstr>
      <vt:lpstr>Ajustar el modelo</vt:lpstr>
      <vt:lpstr>Evaluar el modelo</vt:lpstr>
      <vt:lpstr>Ciclo de trabajo en Machine Learning</vt:lpstr>
      <vt:lpstr>Consideraciones éticas</vt:lpstr>
      <vt:lpstr>Consideraciones éticas</vt:lpstr>
      <vt:lpstr>Aplicaciones  en ingeniería industrial</vt:lpstr>
      <vt:lpstr>Análisis de cadenas de suministros</vt:lpstr>
      <vt:lpstr>Modelación de demanda</vt:lpstr>
      <vt:lpstr>Rotación de personal</vt:lpstr>
      <vt:lpstr>Detección de anomalías</vt:lpstr>
      <vt:lpstr>Demo</vt:lpstr>
      <vt:lpstr>Modelo:  Regresión Logística</vt:lpstr>
      <vt:lpstr>Regresión Lineal</vt:lpstr>
      <vt:lpstr>Regresión Lineal</vt:lpstr>
      <vt:lpstr>Regresión Lineal</vt:lpstr>
      <vt:lpstr>Regresión Lineal</vt:lpstr>
      <vt:lpstr>Regresión logística</vt:lpstr>
      <vt:lpstr>Regresión logística</vt:lpstr>
      <vt:lpstr>Regresión logística</vt:lpstr>
      <vt:lpstr>Demo</vt:lpstr>
      <vt:lpstr>Aplicación: ejercicio.csv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Philippe Heymans</dc:creator>
  <cp:lastModifiedBy>Philippe Heymans</cp:lastModifiedBy>
  <cp:revision>136</cp:revision>
  <dcterms:modified xsi:type="dcterms:W3CDTF">2021-10-15T20:33:34Z</dcterms:modified>
</cp:coreProperties>
</file>